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0287000" cy="18288000"/>
  <p:notesSz cx="10287000" cy="1828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DCD231-B688-4FC2-A211-905FF161B798}" v="2" dt="2026-08-03T21:53:23.36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568" y="-4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as, Ruth" userId="83f48506-2921-4c06-891e-357d07be27db" providerId="ADAL" clId="{88B16523-300C-4A28-BE09-0A661E1F5A3A}"/>
    <pc:docChg chg="undo custSel modSld">
      <pc:chgData name="Lucas, Ruth" userId="83f48506-2921-4c06-891e-357d07be27db" providerId="ADAL" clId="{88B16523-300C-4A28-BE09-0A661E1F5A3A}" dt="2026-08-03T21:53:27.944" v="149" actId="20577"/>
      <pc:docMkLst>
        <pc:docMk/>
      </pc:docMkLst>
      <pc:sldChg chg="modSp mod">
        <pc:chgData name="Lucas, Ruth" userId="83f48506-2921-4c06-891e-357d07be27db" providerId="ADAL" clId="{88B16523-300C-4A28-BE09-0A661E1F5A3A}" dt="2026-08-03T21:53:27.944" v="149" actId="20577"/>
        <pc:sldMkLst>
          <pc:docMk/>
          <pc:sldMk cId="0" sldId="256"/>
        </pc:sldMkLst>
        <pc:spChg chg="mod">
          <ac:chgData name="Lucas, Ruth" userId="83f48506-2921-4c06-891e-357d07be27db" providerId="ADAL" clId="{88B16523-300C-4A28-BE09-0A661E1F5A3A}" dt="2026-08-03T21:44:46.087" v="12" actId="20577"/>
          <ac:spMkLst>
            <pc:docMk/>
            <pc:sldMk cId="0" sldId="256"/>
            <ac:spMk id="2" creationId="{00000000-0000-0000-0000-000000000000}"/>
          </ac:spMkLst>
        </pc:spChg>
        <pc:spChg chg="mod">
          <ac:chgData name="Lucas, Ruth" userId="83f48506-2921-4c06-891e-357d07be27db" providerId="ADAL" clId="{88B16523-300C-4A28-BE09-0A661E1F5A3A}" dt="2026-08-03T21:53:27.944" v="149" actId="20577"/>
          <ac:spMkLst>
            <pc:docMk/>
            <pc:sldMk cId="0" sldId="256"/>
            <ac:spMk id="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71525" y="5669280"/>
            <a:ext cx="8743950" cy="3840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43050" y="10241280"/>
            <a:ext cx="7200900" cy="4572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14350" y="4206240"/>
            <a:ext cx="4474845" cy="1207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297805" y="4206240"/>
            <a:ext cx="4474845" cy="1207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6999" y="18287998"/>
                </a:moveTo>
                <a:lnTo>
                  <a:pt x="0" y="18287998"/>
                </a:lnTo>
                <a:lnTo>
                  <a:pt x="0" y="0"/>
                </a:lnTo>
                <a:lnTo>
                  <a:pt x="10286999" y="0"/>
                </a:lnTo>
                <a:lnTo>
                  <a:pt x="10286999" y="18287998"/>
                </a:lnTo>
                <a:close/>
              </a:path>
            </a:pathLst>
          </a:custGeom>
          <a:solidFill>
            <a:srgbClr val="6A704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351195" y="285996"/>
            <a:ext cx="1551086" cy="1551086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533499" y="11229602"/>
            <a:ext cx="2004060" cy="2004060"/>
          </a:xfrm>
          <a:custGeom>
            <a:avLst/>
            <a:gdLst/>
            <a:ahLst/>
            <a:cxnLst/>
            <a:rect l="l" t="t" r="r" b="b"/>
            <a:pathLst>
              <a:path w="2004060" h="2004059">
                <a:moveTo>
                  <a:pt x="2003656" y="2003656"/>
                </a:moveTo>
                <a:lnTo>
                  <a:pt x="0" y="2003656"/>
                </a:lnTo>
                <a:lnTo>
                  <a:pt x="0" y="0"/>
                </a:lnTo>
                <a:lnTo>
                  <a:pt x="2003656" y="0"/>
                </a:lnTo>
                <a:lnTo>
                  <a:pt x="2003656" y="20036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654933" y="11381394"/>
            <a:ext cx="1760855" cy="60960"/>
          </a:xfrm>
          <a:custGeom>
            <a:avLst/>
            <a:gdLst/>
            <a:ahLst/>
            <a:cxnLst/>
            <a:rect l="l" t="t" r="r" b="b"/>
            <a:pathLst>
              <a:path w="1760855" h="60959">
                <a:moveTo>
                  <a:pt x="0" y="0"/>
                </a:moveTo>
                <a:lnTo>
                  <a:pt x="425018" y="0"/>
                </a:lnTo>
              </a:path>
              <a:path w="1760855" h="60959">
                <a:moveTo>
                  <a:pt x="485734" y="0"/>
                </a:moveTo>
                <a:lnTo>
                  <a:pt x="607168" y="0"/>
                </a:lnTo>
              </a:path>
              <a:path w="1760855" h="60959">
                <a:moveTo>
                  <a:pt x="789319" y="0"/>
                </a:moveTo>
                <a:lnTo>
                  <a:pt x="910752" y="0"/>
                </a:lnTo>
              </a:path>
              <a:path w="1760855" h="60959">
                <a:moveTo>
                  <a:pt x="971469" y="0"/>
                </a:moveTo>
                <a:lnTo>
                  <a:pt x="1153620" y="0"/>
                </a:lnTo>
              </a:path>
              <a:path w="1760855" h="60959">
                <a:moveTo>
                  <a:pt x="1335770" y="0"/>
                </a:moveTo>
                <a:lnTo>
                  <a:pt x="1760788" y="0"/>
                </a:lnTo>
              </a:path>
              <a:path w="1760855" h="60959">
                <a:moveTo>
                  <a:pt x="0" y="60716"/>
                </a:moveTo>
                <a:lnTo>
                  <a:pt x="60716" y="60716"/>
                </a:lnTo>
              </a:path>
              <a:path w="1760855" h="60959">
                <a:moveTo>
                  <a:pt x="364301" y="60716"/>
                </a:moveTo>
                <a:lnTo>
                  <a:pt x="425018" y="60716"/>
                </a:lnTo>
              </a:path>
              <a:path w="1760855" h="60959">
                <a:moveTo>
                  <a:pt x="667885" y="60716"/>
                </a:moveTo>
                <a:lnTo>
                  <a:pt x="728602" y="60716"/>
                </a:lnTo>
              </a:path>
              <a:path w="1760855" h="60959">
                <a:moveTo>
                  <a:pt x="789319" y="60716"/>
                </a:moveTo>
                <a:lnTo>
                  <a:pt x="971469" y="60716"/>
                </a:lnTo>
              </a:path>
              <a:path w="1760855" h="60959">
                <a:moveTo>
                  <a:pt x="1032186" y="60716"/>
                </a:moveTo>
                <a:lnTo>
                  <a:pt x="1092903" y="60716"/>
                </a:lnTo>
              </a:path>
            </a:pathLst>
          </a:custGeom>
          <a:ln w="607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808554" y="11411752"/>
            <a:ext cx="121920" cy="60960"/>
          </a:xfrm>
          <a:custGeom>
            <a:avLst/>
            <a:gdLst/>
            <a:ahLst/>
            <a:cxnLst/>
            <a:rect l="l" t="t" r="r" b="b"/>
            <a:pathLst>
              <a:path w="121919" h="60959">
                <a:moveTo>
                  <a:pt x="0" y="0"/>
                </a:moveTo>
                <a:lnTo>
                  <a:pt x="121433" y="0"/>
                </a:lnTo>
                <a:lnTo>
                  <a:pt x="121433" y="60716"/>
                </a:lnTo>
                <a:lnTo>
                  <a:pt x="0" y="6071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654933" y="11442111"/>
            <a:ext cx="1760855" cy="60960"/>
          </a:xfrm>
          <a:custGeom>
            <a:avLst/>
            <a:gdLst/>
            <a:ahLst/>
            <a:cxnLst/>
            <a:rect l="l" t="t" r="r" b="b"/>
            <a:pathLst>
              <a:path w="1760855" h="60959">
                <a:moveTo>
                  <a:pt x="1335770" y="0"/>
                </a:moveTo>
                <a:lnTo>
                  <a:pt x="1396487" y="0"/>
                </a:lnTo>
              </a:path>
              <a:path w="1760855" h="60959">
                <a:moveTo>
                  <a:pt x="1700072" y="0"/>
                </a:moveTo>
                <a:lnTo>
                  <a:pt x="1760788" y="0"/>
                </a:lnTo>
              </a:path>
              <a:path w="1760855" h="60959">
                <a:moveTo>
                  <a:pt x="0" y="60716"/>
                </a:moveTo>
                <a:lnTo>
                  <a:pt x="60716" y="60716"/>
                </a:lnTo>
              </a:path>
            </a:pathLst>
          </a:custGeom>
          <a:ln w="607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776367" y="11472469"/>
            <a:ext cx="182245" cy="60960"/>
          </a:xfrm>
          <a:custGeom>
            <a:avLst/>
            <a:gdLst/>
            <a:ahLst/>
            <a:cxnLst/>
            <a:rect l="l" t="t" r="r" b="b"/>
            <a:pathLst>
              <a:path w="182244" h="60959">
                <a:moveTo>
                  <a:pt x="0" y="0"/>
                </a:moveTo>
                <a:lnTo>
                  <a:pt x="182150" y="0"/>
                </a:lnTo>
                <a:lnTo>
                  <a:pt x="182150" y="60716"/>
                </a:lnTo>
                <a:lnTo>
                  <a:pt x="0" y="6071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019234" y="11502828"/>
            <a:ext cx="728980" cy="0"/>
          </a:xfrm>
          <a:custGeom>
            <a:avLst/>
            <a:gdLst/>
            <a:ahLst/>
            <a:cxnLst/>
            <a:rect l="l" t="t" r="r" b="b"/>
            <a:pathLst>
              <a:path w="728980">
                <a:moveTo>
                  <a:pt x="0" y="0"/>
                </a:moveTo>
                <a:lnTo>
                  <a:pt x="60716" y="0"/>
                </a:lnTo>
              </a:path>
              <a:path w="728980">
                <a:moveTo>
                  <a:pt x="242867" y="0"/>
                </a:moveTo>
                <a:lnTo>
                  <a:pt x="364301" y="0"/>
                </a:lnTo>
              </a:path>
              <a:path w="728980">
                <a:moveTo>
                  <a:pt x="485734" y="0"/>
                </a:moveTo>
                <a:lnTo>
                  <a:pt x="546451" y="0"/>
                </a:lnTo>
              </a:path>
              <a:path w="728980">
                <a:moveTo>
                  <a:pt x="667885" y="0"/>
                </a:moveTo>
                <a:lnTo>
                  <a:pt x="728602" y="0"/>
                </a:lnTo>
              </a:path>
            </a:pathLst>
          </a:custGeom>
          <a:ln w="607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808554" y="11472469"/>
            <a:ext cx="121920" cy="60960"/>
          </a:xfrm>
          <a:custGeom>
            <a:avLst/>
            <a:gdLst/>
            <a:ahLst/>
            <a:cxnLst/>
            <a:rect l="l" t="t" r="r" b="b"/>
            <a:pathLst>
              <a:path w="121919" h="60959">
                <a:moveTo>
                  <a:pt x="0" y="0"/>
                </a:moveTo>
                <a:lnTo>
                  <a:pt x="121433" y="0"/>
                </a:lnTo>
                <a:lnTo>
                  <a:pt x="121433" y="60716"/>
                </a:lnTo>
                <a:lnTo>
                  <a:pt x="0" y="6071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1990704" y="11502828"/>
            <a:ext cx="60960" cy="0"/>
          </a:xfrm>
          <a:custGeom>
            <a:avLst/>
            <a:gdLst/>
            <a:ahLst/>
            <a:cxnLst/>
            <a:rect l="l" t="t" r="r" b="b"/>
            <a:pathLst>
              <a:path w="60960">
                <a:moveTo>
                  <a:pt x="0" y="0"/>
                </a:moveTo>
                <a:lnTo>
                  <a:pt x="60716" y="0"/>
                </a:lnTo>
              </a:path>
            </a:pathLst>
          </a:custGeom>
          <a:ln w="607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2112138" y="11472469"/>
            <a:ext cx="182245" cy="60960"/>
          </a:xfrm>
          <a:custGeom>
            <a:avLst/>
            <a:gdLst/>
            <a:ahLst/>
            <a:cxnLst/>
            <a:rect l="l" t="t" r="r" b="b"/>
            <a:pathLst>
              <a:path w="182244" h="60959">
                <a:moveTo>
                  <a:pt x="0" y="0"/>
                </a:moveTo>
                <a:lnTo>
                  <a:pt x="182150" y="0"/>
                </a:lnTo>
                <a:lnTo>
                  <a:pt x="182150" y="60716"/>
                </a:lnTo>
                <a:lnTo>
                  <a:pt x="0" y="6071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654933" y="11502828"/>
            <a:ext cx="1760855" cy="60960"/>
          </a:xfrm>
          <a:custGeom>
            <a:avLst/>
            <a:gdLst/>
            <a:ahLst/>
            <a:cxnLst/>
            <a:rect l="l" t="t" r="r" b="b"/>
            <a:pathLst>
              <a:path w="1760855" h="60959">
                <a:moveTo>
                  <a:pt x="1700072" y="0"/>
                </a:moveTo>
                <a:lnTo>
                  <a:pt x="1760788" y="0"/>
                </a:lnTo>
              </a:path>
              <a:path w="1760855" h="60959">
                <a:moveTo>
                  <a:pt x="0" y="60716"/>
                </a:moveTo>
                <a:lnTo>
                  <a:pt x="60716" y="60716"/>
                </a:lnTo>
              </a:path>
            </a:pathLst>
          </a:custGeom>
          <a:ln w="607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776367" y="11533186"/>
            <a:ext cx="182245" cy="60960"/>
          </a:xfrm>
          <a:custGeom>
            <a:avLst/>
            <a:gdLst/>
            <a:ahLst/>
            <a:cxnLst/>
            <a:rect l="l" t="t" r="r" b="b"/>
            <a:pathLst>
              <a:path w="182244" h="60959">
                <a:moveTo>
                  <a:pt x="0" y="0"/>
                </a:moveTo>
                <a:lnTo>
                  <a:pt x="182150" y="0"/>
                </a:lnTo>
                <a:lnTo>
                  <a:pt x="182150" y="60716"/>
                </a:lnTo>
                <a:lnTo>
                  <a:pt x="0" y="6071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1019234" y="11563544"/>
            <a:ext cx="1032510" cy="0"/>
          </a:xfrm>
          <a:custGeom>
            <a:avLst/>
            <a:gdLst/>
            <a:ahLst/>
            <a:cxnLst/>
            <a:rect l="l" t="t" r="r" b="b"/>
            <a:pathLst>
              <a:path w="1032510">
                <a:moveTo>
                  <a:pt x="0" y="0"/>
                </a:moveTo>
                <a:lnTo>
                  <a:pt x="60716" y="0"/>
                </a:lnTo>
              </a:path>
              <a:path w="1032510">
                <a:moveTo>
                  <a:pt x="121433" y="0"/>
                </a:moveTo>
                <a:lnTo>
                  <a:pt x="303584" y="0"/>
                </a:lnTo>
              </a:path>
              <a:path w="1032510">
                <a:moveTo>
                  <a:pt x="789319" y="0"/>
                </a:moveTo>
                <a:lnTo>
                  <a:pt x="850036" y="0"/>
                </a:lnTo>
              </a:path>
              <a:path w="1032510">
                <a:moveTo>
                  <a:pt x="971469" y="0"/>
                </a:moveTo>
                <a:lnTo>
                  <a:pt x="1032186" y="0"/>
                </a:lnTo>
              </a:path>
            </a:pathLst>
          </a:custGeom>
          <a:ln w="607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2112138" y="11533186"/>
            <a:ext cx="182245" cy="60960"/>
          </a:xfrm>
          <a:custGeom>
            <a:avLst/>
            <a:gdLst/>
            <a:ahLst/>
            <a:cxnLst/>
            <a:rect l="l" t="t" r="r" b="b"/>
            <a:pathLst>
              <a:path w="182244" h="60959">
                <a:moveTo>
                  <a:pt x="0" y="0"/>
                </a:moveTo>
                <a:lnTo>
                  <a:pt x="182150" y="0"/>
                </a:lnTo>
                <a:lnTo>
                  <a:pt x="182150" y="60716"/>
                </a:lnTo>
                <a:lnTo>
                  <a:pt x="0" y="6071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654933" y="11563544"/>
            <a:ext cx="1760855" cy="60960"/>
          </a:xfrm>
          <a:custGeom>
            <a:avLst/>
            <a:gdLst/>
            <a:ahLst/>
            <a:cxnLst/>
            <a:rect l="l" t="t" r="r" b="b"/>
            <a:pathLst>
              <a:path w="1760855" h="60959">
                <a:moveTo>
                  <a:pt x="1700072" y="0"/>
                </a:moveTo>
                <a:lnTo>
                  <a:pt x="1760788" y="0"/>
                </a:lnTo>
              </a:path>
              <a:path w="1760855" h="60959">
                <a:moveTo>
                  <a:pt x="0" y="60716"/>
                </a:moveTo>
                <a:lnTo>
                  <a:pt x="60716" y="60716"/>
                </a:lnTo>
              </a:path>
            </a:pathLst>
          </a:custGeom>
          <a:ln w="607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776367" y="11593903"/>
            <a:ext cx="182245" cy="60960"/>
          </a:xfrm>
          <a:custGeom>
            <a:avLst/>
            <a:gdLst/>
            <a:ahLst/>
            <a:cxnLst/>
            <a:rect l="l" t="t" r="r" b="b"/>
            <a:pathLst>
              <a:path w="182244" h="60959">
                <a:moveTo>
                  <a:pt x="0" y="0"/>
                </a:moveTo>
                <a:lnTo>
                  <a:pt x="182150" y="0"/>
                </a:lnTo>
                <a:lnTo>
                  <a:pt x="182150" y="60716"/>
                </a:lnTo>
                <a:lnTo>
                  <a:pt x="0" y="6071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1019234" y="11624261"/>
            <a:ext cx="1032510" cy="0"/>
          </a:xfrm>
          <a:custGeom>
            <a:avLst/>
            <a:gdLst/>
            <a:ahLst/>
            <a:cxnLst/>
            <a:rect l="l" t="t" r="r" b="b"/>
            <a:pathLst>
              <a:path w="1032510">
                <a:moveTo>
                  <a:pt x="0" y="0"/>
                </a:moveTo>
                <a:lnTo>
                  <a:pt x="60716" y="0"/>
                </a:lnTo>
              </a:path>
              <a:path w="1032510">
                <a:moveTo>
                  <a:pt x="121433" y="0"/>
                </a:moveTo>
                <a:lnTo>
                  <a:pt x="182150" y="0"/>
                </a:lnTo>
              </a:path>
              <a:path w="1032510">
                <a:moveTo>
                  <a:pt x="667885" y="0"/>
                </a:moveTo>
                <a:lnTo>
                  <a:pt x="789319" y="0"/>
                </a:lnTo>
              </a:path>
              <a:path w="1032510">
                <a:moveTo>
                  <a:pt x="971469" y="0"/>
                </a:moveTo>
                <a:lnTo>
                  <a:pt x="1032186" y="0"/>
                </a:lnTo>
              </a:path>
            </a:pathLst>
          </a:custGeom>
          <a:ln w="607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2112138" y="11593903"/>
            <a:ext cx="182245" cy="60960"/>
          </a:xfrm>
          <a:custGeom>
            <a:avLst/>
            <a:gdLst/>
            <a:ahLst/>
            <a:cxnLst/>
            <a:rect l="l" t="t" r="r" b="b"/>
            <a:pathLst>
              <a:path w="182244" h="60959">
                <a:moveTo>
                  <a:pt x="0" y="0"/>
                </a:moveTo>
                <a:lnTo>
                  <a:pt x="182150" y="0"/>
                </a:lnTo>
                <a:lnTo>
                  <a:pt x="182150" y="60716"/>
                </a:lnTo>
                <a:lnTo>
                  <a:pt x="0" y="6071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654933" y="11624261"/>
            <a:ext cx="1760855" cy="1214755"/>
          </a:xfrm>
          <a:custGeom>
            <a:avLst/>
            <a:gdLst/>
            <a:ahLst/>
            <a:cxnLst/>
            <a:rect l="l" t="t" r="r" b="b"/>
            <a:pathLst>
              <a:path w="1760855" h="1214754">
                <a:moveTo>
                  <a:pt x="1700072" y="0"/>
                </a:moveTo>
                <a:lnTo>
                  <a:pt x="1760788" y="0"/>
                </a:lnTo>
              </a:path>
              <a:path w="1760855" h="1214754">
                <a:moveTo>
                  <a:pt x="0" y="60716"/>
                </a:moveTo>
                <a:lnTo>
                  <a:pt x="60716" y="60716"/>
                </a:lnTo>
              </a:path>
              <a:path w="1760855" h="1214754">
                <a:moveTo>
                  <a:pt x="364301" y="60716"/>
                </a:moveTo>
                <a:lnTo>
                  <a:pt x="425018" y="60716"/>
                </a:lnTo>
              </a:path>
              <a:path w="1760855" h="1214754">
                <a:moveTo>
                  <a:pt x="485734" y="60716"/>
                </a:moveTo>
                <a:lnTo>
                  <a:pt x="546451" y="60716"/>
                </a:lnTo>
              </a:path>
              <a:path w="1760855" h="1214754">
                <a:moveTo>
                  <a:pt x="607168" y="60716"/>
                </a:moveTo>
                <a:lnTo>
                  <a:pt x="667885" y="60716"/>
                </a:lnTo>
              </a:path>
              <a:path w="1760855" h="1214754">
                <a:moveTo>
                  <a:pt x="728602" y="60716"/>
                </a:moveTo>
                <a:lnTo>
                  <a:pt x="789319" y="60716"/>
                </a:lnTo>
              </a:path>
              <a:path w="1760855" h="1214754">
                <a:moveTo>
                  <a:pt x="971469" y="60716"/>
                </a:moveTo>
                <a:lnTo>
                  <a:pt x="1092903" y="60716"/>
                </a:lnTo>
              </a:path>
              <a:path w="1760855" h="1214754">
                <a:moveTo>
                  <a:pt x="1153620" y="60716"/>
                </a:moveTo>
                <a:lnTo>
                  <a:pt x="1214337" y="60716"/>
                </a:lnTo>
              </a:path>
              <a:path w="1760855" h="1214754">
                <a:moveTo>
                  <a:pt x="1335770" y="60716"/>
                </a:moveTo>
                <a:lnTo>
                  <a:pt x="1396487" y="60716"/>
                </a:lnTo>
              </a:path>
              <a:path w="1760855" h="1214754">
                <a:moveTo>
                  <a:pt x="1700072" y="60716"/>
                </a:moveTo>
                <a:lnTo>
                  <a:pt x="1760788" y="60716"/>
                </a:lnTo>
              </a:path>
              <a:path w="1760855" h="1214754">
                <a:moveTo>
                  <a:pt x="0" y="121433"/>
                </a:moveTo>
                <a:lnTo>
                  <a:pt x="425018" y="121433"/>
                </a:lnTo>
              </a:path>
              <a:path w="1760855" h="1214754">
                <a:moveTo>
                  <a:pt x="485734" y="121433"/>
                </a:moveTo>
                <a:lnTo>
                  <a:pt x="546451" y="121433"/>
                </a:lnTo>
              </a:path>
              <a:path w="1760855" h="1214754">
                <a:moveTo>
                  <a:pt x="607168" y="121433"/>
                </a:moveTo>
                <a:lnTo>
                  <a:pt x="667885" y="121433"/>
                </a:lnTo>
              </a:path>
              <a:path w="1760855" h="1214754">
                <a:moveTo>
                  <a:pt x="728602" y="121433"/>
                </a:moveTo>
                <a:lnTo>
                  <a:pt x="789319" y="121433"/>
                </a:lnTo>
              </a:path>
              <a:path w="1760855" h="1214754">
                <a:moveTo>
                  <a:pt x="850036" y="121433"/>
                </a:moveTo>
                <a:lnTo>
                  <a:pt x="910752" y="121433"/>
                </a:lnTo>
              </a:path>
              <a:path w="1760855" h="1214754">
                <a:moveTo>
                  <a:pt x="971469" y="121433"/>
                </a:moveTo>
                <a:lnTo>
                  <a:pt x="1032186" y="121433"/>
                </a:lnTo>
              </a:path>
              <a:path w="1760855" h="1214754">
                <a:moveTo>
                  <a:pt x="1092903" y="121433"/>
                </a:moveTo>
                <a:lnTo>
                  <a:pt x="1153620" y="121433"/>
                </a:lnTo>
              </a:path>
              <a:path w="1760855" h="1214754">
                <a:moveTo>
                  <a:pt x="1214337" y="121433"/>
                </a:moveTo>
                <a:lnTo>
                  <a:pt x="1275054" y="121433"/>
                </a:lnTo>
              </a:path>
              <a:path w="1760855" h="1214754">
                <a:moveTo>
                  <a:pt x="1335770" y="121433"/>
                </a:moveTo>
                <a:lnTo>
                  <a:pt x="1760788" y="121433"/>
                </a:lnTo>
              </a:path>
              <a:path w="1760855" h="1214754">
                <a:moveTo>
                  <a:pt x="485734" y="182150"/>
                </a:moveTo>
                <a:lnTo>
                  <a:pt x="850036" y="182150"/>
                </a:lnTo>
              </a:path>
              <a:path w="1760855" h="1214754">
                <a:moveTo>
                  <a:pt x="910752" y="182150"/>
                </a:moveTo>
                <a:lnTo>
                  <a:pt x="1092903" y="182150"/>
                </a:lnTo>
              </a:path>
              <a:path w="1760855" h="1214754">
                <a:moveTo>
                  <a:pt x="1153620" y="182150"/>
                </a:moveTo>
                <a:lnTo>
                  <a:pt x="1275054" y="182150"/>
                </a:lnTo>
              </a:path>
              <a:path w="1760855" h="1214754">
                <a:moveTo>
                  <a:pt x="0" y="242867"/>
                </a:moveTo>
                <a:lnTo>
                  <a:pt x="60716" y="242867"/>
                </a:lnTo>
              </a:path>
              <a:path w="1760855" h="1214754">
                <a:moveTo>
                  <a:pt x="242867" y="242867"/>
                </a:moveTo>
                <a:lnTo>
                  <a:pt x="303584" y="242867"/>
                </a:lnTo>
              </a:path>
              <a:path w="1760855" h="1214754">
                <a:moveTo>
                  <a:pt x="364301" y="242867"/>
                </a:moveTo>
                <a:lnTo>
                  <a:pt x="546451" y="242867"/>
                </a:lnTo>
              </a:path>
              <a:path w="1760855" h="1214754">
                <a:moveTo>
                  <a:pt x="607168" y="242867"/>
                </a:moveTo>
                <a:lnTo>
                  <a:pt x="850036" y="242867"/>
                </a:lnTo>
              </a:path>
              <a:path w="1760855" h="1214754">
                <a:moveTo>
                  <a:pt x="1032186" y="242867"/>
                </a:moveTo>
                <a:lnTo>
                  <a:pt x="1092903" y="242867"/>
                </a:lnTo>
              </a:path>
              <a:path w="1760855" h="1214754">
                <a:moveTo>
                  <a:pt x="1214337" y="242867"/>
                </a:moveTo>
                <a:lnTo>
                  <a:pt x="1578638" y="242867"/>
                </a:lnTo>
              </a:path>
              <a:path w="1760855" h="1214754">
                <a:moveTo>
                  <a:pt x="1700072" y="242867"/>
                </a:moveTo>
                <a:lnTo>
                  <a:pt x="1760788" y="242867"/>
                </a:lnTo>
              </a:path>
              <a:path w="1760855" h="1214754">
                <a:moveTo>
                  <a:pt x="0" y="303584"/>
                </a:moveTo>
                <a:lnTo>
                  <a:pt x="242867" y="303584"/>
                </a:lnTo>
              </a:path>
              <a:path w="1760855" h="1214754">
                <a:moveTo>
                  <a:pt x="425018" y="303584"/>
                </a:moveTo>
                <a:lnTo>
                  <a:pt x="485734" y="303584"/>
                </a:lnTo>
              </a:path>
              <a:path w="1760855" h="1214754">
                <a:moveTo>
                  <a:pt x="789319" y="303584"/>
                </a:moveTo>
                <a:lnTo>
                  <a:pt x="910752" y="303584"/>
                </a:lnTo>
              </a:path>
              <a:path w="1760855" h="1214754">
                <a:moveTo>
                  <a:pt x="971469" y="303584"/>
                </a:moveTo>
                <a:lnTo>
                  <a:pt x="1032186" y="303584"/>
                </a:lnTo>
              </a:path>
              <a:path w="1760855" h="1214754">
                <a:moveTo>
                  <a:pt x="1092903" y="303584"/>
                </a:moveTo>
                <a:lnTo>
                  <a:pt x="1153620" y="303584"/>
                </a:lnTo>
              </a:path>
              <a:path w="1760855" h="1214754">
                <a:moveTo>
                  <a:pt x="1275054" y="303584"/>
                </a:moveTo>
                <a:lnTo>
                  <a:pt x="1760788" y="303584"/>
                </a:lnTo>
              </a:path>
              <a:path w="1760855" h="1214754">
                <a:moveTo>
                  <a:pt x="60716" y="364301"/>
                </a:moveTo>
                <a:lnTo>
                  <a:pt x="121433" y="364301"/>
                </a:lnTo>
              </a:path>
              <a:path w="1760855" h="1214754">
                <a:moveTo>
                  <a:pt x="303584" y="364301"/>
                </a:moveTo>
                <a:lnTo>
                  <a:pt x="425018" y="364301"/>
                </a:lnTo>
              </a:path>
              <a:path w="1760855" h="1214754">
                <a:moveTo>
                  <a:pt x="546451" y="364301"/>
                </a:moveTo>
                <a:lnTo>
                  <a:pt x="607168" y="364301"/>
                </a:lnTo>
              </a:path>
              <a:path w="1760855" h="1214754">
                <a:moveTo>
                  <a:pt x="667885" y="364301"/>
                </a:moveTo>
                <a:lnTo>
                  <a:pt x="789319" y="364301"/>
                </a:lnTo>
              </a:path>
              <a:path w="1760855" h="1214754">
                <a:moveTo>
                  <a:pt x="971469" y="364301"/>
                </a:moveTo>
                <a:lnTo>
                  <a:pt x="1153620" y="364301"/>
                </a:lnTo>
              </a:path>
              <a:path w="1760855" h="1214754">
                <a:moveTo>
                  <a:pt x="1214337" y="364301"/>
                </a:moveTo>
                <a:lnTo>
                  <a:pt x="1396487" y="364301"/>
                </a:lnTo>
              </a:path>
              <a:path w="1760855" h="1214754">
                <a:moveTo>
                  <a:pt x="1700072" y="364301"/>
                </a:moveTo>
                <a:lnTo>
                  <a:pt x="1760788" y="364301"/>
                </a:lnTo>
              </a:path>
              <a:path w="1760855" h="1214754">
                <a:moveTo>
                  <a:pt x="182150" y="425018"/>
                </a:moveTo>
                <a:lnTo>
                  <a:pt x="303584" y="425018"/>
                </a:lnTo>
              </a:path>
              <a:path w="1760855" h="1214754">
                <a:moveTo>
                  <a:pt x="485734" y="425018"/>
                </a:moveTo>
                <a:lnTo>
                  <a:pt x="546451" y="425018"/>
                </a:lnTo>
              </a:path>
              <a:path w="1760855" h="1214754">
                <a:moveTo>
                  <a:pt x="850036" y="425018"/>
                </a:moveTo>
                <a:lnTo>
                  <a:pt x="910752" y="425018"/>
                </a:lnTo>
              </a:path>
              <a:path w="1760855" h="1214754">
                <a:moveTo>
                  <a:pt x="1032186" y="425018"/>
                </a:moveTo>
                <a:lnTo>
                  <a:pt x="1214337" y="425018"/>
                </a:lnTo>
              </a:path>
              <a:path w="1760855" h="1214754">
                <a:moveTo>
                  <a:pt x="1396487" y="425018"/>
                </a:moveTo>
                <a:lnTo>
                  <a:pt x="1457204" y="425018"/>
                </a:lnTo>
              </a:path>
              <a:path w="1760855" h="1214754">
                <a:moveTo>
                  <a:pt x="1517921" y="425018"/>
                </a:moveTo>
                <a:lnTo>
                  <a:pt x="1578638" y="425018"/>
                </a:lnTo>
              </a:path>
              <a:path w="1760855" h="1214754">
                <a:moveTo>
                  <a:pt x="1639355" y="425018"/>
                </a:moveTo>
                <a:lnTo>
                  <a:pt x="1760788" y="425018"/>
                </a:lnTo>
              </a:path>
              <a:path w="1760855" h="1214754">
                <a:moveTo>
                  <a:pt x="0" y="485734"/>
                </a:moveTo>
                <a:lnTo>
                  <a:pt x="242867" y="485734"/>
                </a:lnTo>
              </a:path>
              <a:path w="1760855" h="1214754">
                <a:moveTo>
                  <a:pt x="364301" y="485734"/>
                </a:moveTo>
                <a:lnTo>
                  <a:pt x="425018" y="485734"/>
                </a:lnTo>
              </a:path>
              <a:path w="1760855" h="1214754">
                <a:moveTo>
                  <a:pt x="485734" y="485734"/>
                </a:moveTo>
                <a:lnTo>
                  <a:pt x="607168" y="485734"/>
                </a:lnTo>
              </a:path>
              <a:path w="1760855" h="1214754">
                <a:moveTo>
                  <a:pt x="728602" y="485734"/>
                </a:moveTo>
                <a:lnTo>
                  <a:pt x="1092903" y="485734"/>
                </a:lnTo>
              </a:path>
              <a:path w="1760855" h="1214754">
                <a:moveTo>
                  <a:pt x="1153620" y="485734"/>
                </a:moveTo>
                <a:lnTo>
                  <a:pt x="1275054" y="485734"/>
                </a:lnTo>
              </a:path>
              <a:path w="1760855" h="1214754">
                <a:moveTo>
                  <a:pt x="1639355" y="485734"/>
                </a:moveTo>
                <a:lnTo>
                  <a:pt x="1700072" y="485734"/>
                </a:lnTo>
              </a:path>
              <a:path w="1760855" h="1214754">
                <a:moveTo>
                  <a:pt x="0" y="546451"/>
                </a:moveTo>
                <a:lnTo>
                  <a:pt x="60716" y="546451"/>
                </a:lnTo>
              </a:path>
              <a:path w="1760855" h="1214754">
                <a:moveTo>
                  <a:pt x="121433" y="546451"/>
                </a:moveTo>
                <a:lnTo>
                  <a:pt x="182150" y="546451"/>
                </a:lnTo>
              </a:path>
              <a:path w="1760855" h="1214754">
                <a:moveTo>
                  <a:pt x="242867" y="546451"/>
                </a:moveTo>
                <a:lnTo>
                  <a:pt x="364301" y="546451"/>
                </a:lnTo>
              </a:path>
              <a:path w="1760855" h="1214754">
                <a:moveTo>
                  <a:pt x="425018" y="546451"/>
                </a:moveTo>
                <a:lnTo>
                  <a:pt x="485734" y="546451"/>
                </a:lnTo>
              </a:path>
              <a:path w="1760855" h="1214754">
                <a:moveTo>
                  <a:pt x="546451" y="546451"/>
                </a:moveTo>
                <a:lnTo>
                  <a:pt x="667885" y="546451"/>
                </a:lnTo>
              </a:path>
              <a:path w="1760855" h="1214754">
                <a:moveTo>
                  <a:pt x="728602" y="546451"/>
                </a:moveTo>
                <a:lnTo>
                  <a:pt x="789319" y="546451"/>
                </a:lnTo>
              </a:path>
              <a:path w="1760855" h="1214754">
                <a:moveTo>
                  <a:pt x="1092903" y="546451"/>
                </a:moveTo>
                <a:lnTo>
                  <a:pt x="1153620" y="546451"/>
                </a:lnTo>
              </a:path>
              <a:path w="1760855" h="1214754">
                <a:moveTo>
                  <a:pt x="1335770" y="546451"/>
                </a:moveTo>
                <a:lnTo>
                  <a:pt x="1760788" y="546451"/>
                </a:lnTo>
              </a:path>
              <a:path w="1760855" h="1214754">
                <a:moveTo>
                  <a:pt x="60716" y="607168"/>
                </a:moveTo>
                <a:lnTo>
                  <a:pt x="121433" y="607168"/>
                </a:lnTo>
              </a:path>
              <a:path w="1760855" h="1214754">
                <a:moveTo>
                  <a:pt x="303584" y="607168"/>
                </a:moveTo>
                <a:lnTo>
                  <a:pt x="667885" y="607168"/>
                </a:lnTo>
              </a:path>
              <a:path w="1760855" h="1214754">
                <a:moveTo>
                  <a:pt x="728602" y="607168"/>
                </a:moveTo>
                <a:lnTo>
                  <a:pt x="971469" y="607168"/>
                </a:lnTo>
              </a:path>
              <a:path w="1760855" h="1214754">
                <a:moveTo>
                  <a:pt x="1032186" y="607168"/>
                </a:moveTo>
                <a:lnTo>
                  <a:pt x="1153620" y="607168"/>
                </a:lnTo>
              </a:path>
              <a:path w="1760855" h="1214754">
                <a:moveTo>
                  <a:pt x="1214337" y="607168"/>
                </a:moveTo>
                <a:lnTo>
                  <a:pt x="1275054" y="607168"/>
                </a:lnTo>
              </a:path>
              <a:path w="1760855" h="1214754">
                <a:moveTo>
                  <a:pt x="1457204" y="607168"/>
                </a:moveTo>
                <a:lnTo>
                  <a:pt x="1639355" y="607168"/>
                </a:lnTo>
              </a:path>
              <a:path w="1760855" h="1214754">
                <a:moveTo>
                  <a:pt x="1700072" y="607168"/>
                </a:moveTo>
                <a:lnTo>
                  <a:pt x="1760788" y="607168"/>
                </a:lnTo>
              </a:path>
              <a:path w="1760855" h="1214754">
                <a:moveTo>
                  <a:pt x="121433" y="667885"/>
                </a:moveTo>
                <a:lnTo>
                  <a:pt x="242867" y="667885"/>
                </a:lnTo>
              </a:path>
              <a:path w="1760855" h="1214754">
                <a:moveTo>
                  <a:pt x="303584" y="667885"/>
                </a:moveTo>
                <a:lnTo>
                  <a:pt x="364301" y="667885"/>
                </a:lnTo>
              </a:path>
              <a:path w="1760855" h="1214754">
                <a:moveTo>
                  <a:pt x="425018" y="667885"/>
                </a:moveTo>
                <a:lnTo>
                  <a:pt x="485734" y="667885"/>
                </a:lnTo>
              </a:path>
              <a:path w="1760855" h="1214754">
                <a:moveTo>
                  <a:pt x="546451" y="667885"/>
                </a:moveTo>
                <a:lnTo>
                  <a:pt x="728602" y="667885"/>
                </a:lnTo>
              </a:path>
              <a:path w="1760855" h="1214754">
                <a:moveTo>
                  <a:pt x="789319" y="667885"/>
                </a:moveTo>
                <a:lnTo>
                  <a:pt x="850036" y="667885"/>
                </a:lnTo>
              </a:path>
              <a:path w="1760855" h="1214754">
                <a:moveTo>
                  <a:pt x="910752" y="667885"/>
                </a:moveTo>
                <a:lnTo>
                  <a:pt x="1092903" y="667885"/>
                </a:lnTo>
              </a:path>
              <a:path w="1760855" h="1214754">
                <a:moveTo>
                  <a:pt x="1214337" y="667885"/>
                </a:moveTo>
                <a:lnTo>
                  <a:pt x="1335770" y="667885"/>
                </a:lnTo>
              </a:path>
              <a:path w="1760855" h="1214754">
                <a:moveTo>
                  <a:pt x="1396487" y="667885"/>
                </a:moveTo>
                <a:lnTo>
                  <a:pt x="1457204" y="667885"/>
                </a:lnTo>
              </a:path>
              <a:path w="1760855" h="1214754">
                <a:moveTo>
                  <a:pt x="1639355" y="667885"/>
                </a:moveTo>
                <a:lnTo>
                  <a:pt x="1760788" y="667885"/>
                </a:lnTo>
              </a:path>
              <a:path w="1760855" h="1214754">
                <a:moveTo>
                  <a:pt x="60716" y="728602"/>
                </a:moveTo>
                <a:lnTo>
                  <a:pt x="242867" y="728602"/>
                </a:lnTo>
              </a:path>
              <a:path w="1760855" h="1214754">
                <a:moveTo>
                  <a:pt x="364301" y="728602"/>
                </a:moveTo>
                <a:lnTo>
                  <a:pt x="546451" y="728602"/>
                </a:lnTo>
              </a:path>
              <a:path w="1760855" h="1214754">
                <a:moveTo>
                  <a:pt x="667885" y="728602"/>
                </a:moveTo>
                <a:lnTo>
                  <a:pt x="850036" y="728602"/>
                </a:lnTo>
              </a:path>
              <a:path w="1760855" h="1214754">
                <a:moveTo>
                  <a:pt x="1032186" y="728602"/>
                </a:moveTo>
                <a:lnTo>
                  <a:pt x="1092903" y="728602"/>
                </a:lnTo>
              </a:path>
              <a:path w="1760855" h="1214754">
                <a:moveTo>
                  <a:pt x="1153620" y="728602"/>
                </a:moveTo>
                <a:lnTo>
                  <a:pt x="1214337" y="728602"/>
                </a:lnTo>
              </a:path>
              <a:path w="1760855" h="1214754">
                <a:moveTo>
                  <a:pt x="1275054" y="728602"/>
                </a:moveTo>
                <a:lnTo>
                  <a:pt x="1335770" y="728602"/>
                </a:lnTo>
              </a:path>
              <a:path w="1760855" h="1214754">
                <a:moveTo>
                  <a:pt x="1639355" y="728602"/>
                </a:moveTo>
                <a:lnTo>
                  <a:pt x="1700072" y="728602"/>
                </a:lnTo>
              </a:path>
              <a:path w="1760855" h="1214754">
                <a:moveTo>
                  <a:pt x="0" y="789319"/>
                </a:moveTo>
                <a:lnTo>
                  <a:pt x="242867" y="789319"/>
                </a:lnTo>
              </a:path>
              <a:path w="1760855" h="1214754">
                <a:moveTo>
                  <a:pt x="607168" y="789319"/>
                </a:moveTo>
                <a:lnTo>
                  <a:pt x="667885" y="789319"/>
                </a:lnTo>
              </a:path>
              <a:path w="1760855" h="1214754">
                <a:moveTo>
                  <a:pt x="789319" y="789319"/>
                </a:moveTo>
                <a:lnTo>
                  <a:pt x="910752" y="789319"/>
                </a:lnTo>
              </a:path>
              <a:path w="1760855" h="1214754">
                <a:moveTo>
                  <a:pt x="971469" y="789319"/>
                </a:moveTo>
                <a:lnTo>
                  <a:pt x="1032186" y="789319"/>
                </a:lnTo>
              </a:path>
              <a:path w="1760855" h="1214754">
                <a:moveTo>
                  <a:pt x="1335770" y="789319"/>
                </a:moveTo>
                <a:lnTo>
                  <a:pt x="1578638" y="789319"/>
                </a:lnTo>
              </a:path>
              <a:path w="1760855" h="1214754">
                <a:moveTo>
                  <a:pt x="1639355" y="789319"/>
                </a:moveTo>
                <a:lnTo>
                  <a:pt x="1760788" y="789319"/>
                </a:lnTo>
              </a:path>
              <a:path w="1760855" h="1214754">
                <a:moveTo>
                  <a:pt x="121433" y="850036"/>
                </a:moveTo>
                <a:lnTo>
                  <a:pt x="425018" y="850036"/>
                </a:lnTo>
              </a:path>
              <a:path w="1760855" h="1214754">
                <a:moveTo>
                  <a:pt x="485734" y="850036"/>
                </a:moveTo>
                <a:lnTo>
                  <a:pt x="546451" y="850036"/>
                </a:lnTo>
              </a:path>
              <a:path w="1760855" h="1214754">
                <a:moveTo>
                  <a:pt x="607168" y="850036"/>
                </a:moveTo>
                <a:lnTo>
                  <a:pt x="728602" y="850036"/>
                </a:lnTo>
              </a:path>
              <a:path w="1760855" h="1214754">
                <a:moveTo>
                  <a:pt x="971469" y="850036"/>
                </a:moveTo>
                <a:lnTo>
                  <a:pt x="1153620" y="850036"/>
                </a:lnTo>
              </a:path>
              <a:path w="1760855" h="1214754">
                <a:moveTo>
                  <a:pt x="1578638" y="850036"/>
                </a:moveTo>
                <a:lnTo>
                  <a:pt x="1639355" y="850036"/>
                </a:lnTo>
              </a:path>
              <a:path w="1760855" h="1214754">
                <a:moveTo>
                  <a:pt x="1700072" y="850036"/>
                </a:moveTo>
                <a:lnTo>
                  <a:pt x="1760788" y="850036"/>
                </a:lnTo>
              </a:path>
              <a:path w="1760855" h="1214754">
                <a:moveTo>
                  <a:pt x="121433" y="910752"/>
                </a:moveTo>
                <a:lnTo>
                  <a:pt x="364301" y="910752"/>
                </a:lnTo>
              </a:path>
              <a:path w="1760855" h="1214754">
                <a:moveTo>
                  <a:pt x="425018" y="910752"/>
                </a:moveTo>
                <a:lnTo>
                  <a:pt x="485734" y="910752"/>
                </a:lnTo>
              </a:path>
              <a:path w="1760855" h="1214754">
                <a:moveTo>
                  <a:pt x="546451" y="910752"/>
                </a:moveTo>
                <a:lnTo>
                  <a:pt x="607168" y="910752"/>
                </a:lnTo>
              </a:path>
              <a:path w="1760855" h="1214754">
                <a:moveTo>
                  <a:pt x="728602" y="910752"/>
                </a:moveTo>
                <a:lnTo>
                  <a:pt x="789319" y="910752"/>
                </a:lnTo>
              </a:path>
              <a:path w="1760855" h="1214754">
                <a:moveTo>
                  <a:pt x="850036" y="910752"/>
                </a:moveTo>
                <a:lnTo>
                  <a:pt x="910752" y="910752"/>
                </a:lnTo>
              </a:path>
              <a:path w="1760855" h="1214754">
                <a:moveTo>
                  <a:pt x="1032186" y="910752"/>
                </a:moveTo>
                <a:lnTo>
                  <a:pt x="1396487" y="910752"/>
                </a:lnTo>
              </a:path>
              <a:path w="1760855" h="1214754">
                <a:moveTo>
                  <a:pt x="1639355" y="910752"/>
                </a:moveTo>
                <a:lnTo>
                  <a:pt x="1760788" y="910752"/>
                </a:lnTo>
              </a:path>
              <a:path w="1760855" h="1214754">
                <a:moveTo>
                  <a:pt x="0" y="971469"/>
                </a:moveTo>
                <a:lnTo>
                  <a:pt x="121433" y="971469"/>
                </a:lnTo>
              </a:path>
              <a:path w="1760855" h="1214754">
                <a:moveTo>
                  <a:pt x="242867" y="971469"/>
                </a:moveTo>
                <a:lnTo>
                  <a:pt x="607168" y="971469"/>
                </a:lnTo>
              </a:path>
              <a:path w="1760855" h="1214754">
                <a:moveTo>
                  <a:pt x="667885" y="971469"/>
                </a:moveTo>
                <a:lnTo>
                  <a:pt x="1032186" y="971469"/>
                </a:lnTo>
              </a:path>
              <a:path w="1760855" h="1214754">
                <a:moveTo>
                  <a:pt x="1092903" y="971469"/>
                </a:moveTo>
                <a:lnTo>
                  <a:pt x="1153620" y="971469"/>
                </a:lnTo>
              </a:path>
              <a:path w="1760855" h="1214754">
                <a:moveTo>
                  <a:pt x="1214337" y="971469"/>
                </a:moveTo>
                <a:lnTo>
                  <a:pt x="1578638" y="971469"/>
                </a:lnTo>
              </a:path>
              <a:path w="1760855" h="1214754">
                <a:moveTo>
                  <a:pt x="1700072" y="971469"/>
                </a:moveTo>
                <a:lnTo>
                  <a:pt x="1760788" y="971469"/>
                </a:lnTo>
              </a:path>
              <a:path w="1760855" h="1214754">
                <a:moveTo>
                  <a:pt x="485734" y="1032186"/>
                </a:moveTo>
                <a:lnTo>
                  <a:pt x="789319" y="1032186"/>
                </a:lnTo>
              </a:path>
              <a:path w="1760855" h="1214754">
                <a:moveTo>
                  <a:pt x="1032186" y="1032186"/>
                </a:moveTo>
                <a:lnTo>
                  <a:pt x="1275054" y="1032186"/>
                </a:lnTo>
              </a:path>
              <a:path w="1760855" h="1214754">
                <a:moveTo>
                  <a:pt x="1457204" y="1032186"/>
                </a:moveTo>
                <a:lnTo>
                  <a:pt x="1517921" y="1032186"/>
                </a:lnTo>
              </a:path>
              <a:path w="1760855" h="1214754">
                <a:moveTo>
                  <a:pt x="1700072" y="1032186"/>
                </a:moveTo>
                <a:lnTo>
                  <a:pt x="1760788" y="1032186"/>
                </a:lnTo>
              </a:path>
              <a:path w="1760855" h="1214754">
                <a:moveTo>
                  <a:pt x="0" y="1092903"/>
                </a:moveTo>
                <a:lnTo>
                  <a:pt x="425018" y="1092903"/>
                </a:lnTo>
              </a:path>
              <a:path w="1760855" h="1214754">
                <a:moveTo>
                  <a:pt x="485734" y="1092903"/>
                </a:moveTo>
                <a:lnTo>
                  <a:pt x="546451" y="1092903"/>
                </a:lnTo>
              </a:path>
              <a:path w="1760855" h="1214754">
                <a:moveTo>
                  <a:pt x="789319" y="1092903"/>
                </a:moveTo>
                <a:lnTo>
                  <a:pt x="971469" y="1092903"/>
                </a:lnTo>
              </a:path>
              <a:path w="1760855" h="1214754">
                <a:moveTo>
                  <a:pt x="1092903" y="1092903"/>
                </a:moveTo>
                <a:lnTo>
                  <a:pt x="1275054" y="1092903"/>
                </a:lnTo>
              </a:path>
              <a:path w="1760855" h="1214754">
                <a:moveTo>
                  <a:pt x="1335770" y="1092903"/>
                </a:moveTo>
                <a:lnTo>
                  <a:pt x="1396487" y="1092903"/>
                </a:lnTo>
              </a:path>
              <a:path w="1760855" h="1214754">
                <a:moveTo>
                  <a:pt x="1457204" y="1092903"/>
                </a:moveTo>
                <a:lnTo>
                  <a:pt x="1639355" y="1092903"/>
                </a:lnTo>
              </a:path>
              <a:path w="1760855" h="1214754">
                <a:moveTo>
                  <a:pt x="1700072" y="1092903"/>
                </a:moveTo>
                <a:lnTo>
                  <a:pt x="1760788" y="1092903"/>
                </a:lnTo>
              </a:path>
              <a:path w="1760855" h="1214754">
                <a:moveTo>
                  <a:pt x="0" y="1153620"/>
                </a:moveTo>
                <a:lnTo>
                  <a:pt x="60716" y="1153620"/>
                </a:lnTo>
              </a:path>
              <a:path w="1760855" h="1214754">
                <a:moveTo>
                  <a:pt x="364301" y="1153620"/>
                </a:moveTo>
                <a:lnTo>
                  <a:pt x="425018" y="1153620"/>
                </a:lnTo>
              </a:path>
              <a:path w="1760855" h="1214754">
                <a:moveTo>
                  <a:pt x="546451" y="1153620"/>
                </a:moveTo>
                <a:lnTo>
                  <a:pt x="607168" y="1153620"/>
                </a:lnTo>
              </a:path>
              <a:path w="1760855" h="1214754">
                <a:moveTo>
                  <a:pt x="667885" y="1153620"/>
                </a:moveTo>
                <a:lnTo>
                  <a:pt x="728602" y="1153620"/>
                </a:lnTo>
              </a:path>
              <a:path w="1760855" h="1214754">
                <a:moveTo>
                  <a:pt x="789319" y="1153620"/>
                </a:moveTo>
                <a:lnTo>
                  <a:pt x="850036" y="1153620"/>
                </a:lnTo>
              </a:path>
              <a:path w="1760855" h="1214754">
                <a:moveTo>
                  <a:pt x="910752" y="1153620"/>
                </a:moveTo>
                <a:lnTo>
                  <a:pt x="1032186" y="1153620"/>
                </a:lnTo>
              </a:path>
              <a:path w="1760855" h="1214754">
                <a:moveTo>
                  <a:pt x="1214337" y="1153620"/>
                </a:moveTo>
                <a:lnTo>
                  <a:pt x="1275054" y="1153620"/>
                </a:lnTo>
              </a:path>
              <a:path w="1760855" h="1214754">
                <a:moveTo>
                  <a:pt x="1457204" y="1153620"/>
                </a:moveTo>
                <a:lnTo>
                  <a:pt x="1517921" y="1153620"/>
                </a:lnTo>
              </a:path>
              <a:path w="1760855" h="1214754">
                <a:moveTo>
                  <a:pt x="0" y="1214337"/>
                </a:moveTo>
                <a:lnTo>
                  <a:pt x="60716" y="1214337"/>
                </a:lnTo>
              </a:path>
            </a:pathLst>
          </a:custGeom>
          <a:ln w="607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36"/>
          <p:cNvSpPr/>
          <p:nvPr/>
        </p:nvSpPr>
        <p:spPr>
          <a:xfrm>
            <a:off x="776367" y="12808240"/>
            <a:ext cx="182245" cy="60960"/>
          </a:xfrm>
          <a:custGeom>
            <a:avLst/>
            <a:gdLst/>
            <a:ahLst/>
            <a:cxnLst/>
            <a:rect l="l" t="t" r="r" b="b"/>
            <a:pathLst>
              <a:path w="182244" h="60959">
                <a:moveTo>
                  <a:pt x="0" y="0"/>
                </a:moveTo>
                <a:lnTo>
                  <a:pt x="182150" y="0"/>
                </a:lnTo>
                <a:lnTo>
                  <a:pt x="182150" y="60716"/>
                </a:lnTo>
                <a:lnTo>
                  <a:pt x="0" y="6071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g object 37"/>
          <p:cNvSpPr/>
          <p:nvPr/>
        </p:nvSpPr>
        <p:spPr>
          <a:xfrm>
            <a:off x="654933" y="12838599"/>
            <a:ext cx="1760855" cy="60960"/>
          </a:xfrm>
          <a:custGeom>
            <a:avLst/>
            <a:gdLst/>
            <a:ahLst/>
            <a:cxnLst/>
            <a:rect l="l" t="t" r="r" b="b"/>
            <a:pathLst>
              <a:path w="1760855" h="60959">
                <a:moveTo>
                  <a:pt x="364301" y="0"/>
                </a:moveTo>
                <a:lnTo>
                  <a:pt x="425018" y="0"/>
                </a:lnTo>
              </a:path>
              <a:path w="1760855" h="60959">
                <a:moveTo>
                  <a:pt x="485734" y="0"/>
                </a:moveTo>
                <a:lnTo>
                  <a:pt x="546451" y="0"/>
                </a:lnTo>
              </a:path>
              <a:path w="1760855" h="60959">
                <a:moveTo>
                  <a:pt x="789319" y="0"/>
                </a:moveTo>
                <a:lnTo>
                  <a:pt x="850036" y="0"/>
                </a:lnTo>
              </a:path>
              <a:path w="1760855" h="60959">
                <a:moveTo>
                  <a:pt x="1153620" y="0"/>
                </a:moveTo>
                <a:lnTo>
                  <a:pt x="1578638" y="0"/>
                </a:lnTo>
              </a:path>
              <a:path w="1760855" h="60959">
                <a:moveTo>
                  <a:pt x="1700072" y="0"/>
                </a:moveTo>
                <a:lnTo>
                  <a:pt x="1760788" y="0"/>
                </a:lnTo>
              </a:path>
              <a:path w="1760855" h="60959">
                <a:moveTo>
                  <a:pt x="0" y="60716"/>
                </a:moveTo>
                <a:lnTo>
                  <a:pt x="60716" y="60716"/>
                </a:lnTo>
              </a:path>
            </a:pathLst>
          </a:custGeom>
          <a:ln w="607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g object 38"/>
          <p:cNvSpPr/>
          <p:nvPr/>
        </p:nvSpPr>
        <p:spPr>
          <a:xfrm>
            <a:off x="776367" y="12868957"/>
            <a:ext cx="182245" cy="60960"/>
          </a:xfrm>
          <a:custGeom>
            <a:avLst/>
            <a:gdLst/>
            <a:ahLst/>
            <a:cxnLst/>
            <a:rect l="l" t="t" r="r" b="b"/>
            <a:pathLst>
              <a:path w="182244" h="60959">
                <a:moveTo>
                  <a:pt x="0" y="0"/>
                </a:moveTo>
                <a:lnTo>
                  <a:pt x="182150" y="0"/>
                </a:lnTo>
                <a:lnTo>
                  <a:pt x="182150" y="60716"/>
                </a:lnTo>
                <a:lnTo>
                  <a:pt x="0" y="6071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g object 39"/>
          <p:cNvSpPr/>
          <p:nvPr/>
        </p:nvSpPr>
        <p:spPr>
          <a:xfrm>
            <a:off x="654933" y="12899315"/>
            <a:ext cx="1700530" cy="60960"/>
          </a:xfrm>
          <a:custGeom>
            <a:avLst/>
            <a:gdLst/>
            <a:ahLst/>
            <a:cxnLst/>
            <a:rect l="l" t="t" r="r" b="b"/>
            <a:pathLst>
              <a:path w="1700530" h="60959">
                <a:moveTo>
                  <a:pt x="364301" y="0"/>
                </a:moveTo>
                <a:lnTo>
                  <a:pt x="425018" y="0"/>
                </a:lnTo>
              </a:path>
              <a:path w="1700530" h="60959">
                <a:moveTo>
                  <a:pt x="546451" y="0"/>
                </a:moveTo>
                <a:lnTo>
                  <a:pt x="789319" y="0"/>
                </a:lnTo>
              </a:path>
              <a:path w="1700530" h="60959">
                <a:moveTo>
                  <a:pt x="850036" y="0"/>
                </a:moveTo>
                <a:lnTo>
                  <a:pt x="910752" y="0"/>
                </a:lnTo>
              </a:path>
              <a:path w="1700530" h="60959">
                <a:moveTo>
                  <a:pt x="971469" y="0"/>
                </a:moveTo>
                <a:lnTo>
                  <a:pt x="1032186" y="0"/>
                </a:lnTo>
              </a:path>
              <a:path w="1700530" h="60959">
                <a:moveTo>
                  <a:pt x="1092903" y="0"/>
                </a:moveTo>
                <a:lnTo>
                  <a:pt x="1214337" y="0"/>
                </a:lnTo>
              </a:path>
              <a:path w="1700530" h="60959">
                <a:moveTo>
                  <a:pt x="1275054" y="0"/>
                </a:moveTo>
                <a:lnTo>
                  <a:pt x="1335770" y="0"/>
                </a:lnTo>
              </a:path>
              <a:path w="1700530" h="60959">
                <a:moveTo>
                  <a:pt x="1396487" y="0"/>
                </a:moveTo>
                <a:lnTo>
                  <a:pt x="1457204" y="0"/>
                </a:lnTo>
              </a:path>
              <a:path w="1700530" h="60959">
                <a:moveTo>
                  <a:pt x="1639355" y="0"/>
                </a:moveTo>
                <a:lnTo>
                  <a:pt x="1700072" y="0"/>
                </a:lnTo>
              </a:path>
              <a:path w="1700530" h="60959">
                <a:moveTo>
                  <a:pt x="0" y="60716"/>
                </a:moveTo>
                <a:lnTo>
                  <a:pt x="60716" y="60716"/>
                </a:lnTo>
              </a:path>
            </a:pathLst>
          </a:custGeom>
          <a:ln w="607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g object 40"/>
          <p:cNvSpPr/>
          <p:nvPr/>
        </p:nvSpPr>
        <p:spPr>
          <a:xfrm>
            <a:off x="776367" y="12929674"/>
            <a:ext cx="182245" cy="60960"/>
          </a:xfrm>
          <a:custGeom>
            <a:avLst/>
            <a:gdLst/>
            <a:ahLst/>
            <a:cxnLst/>
            <a:rect l="l" t="t" r="r" b="b"/>
            <a:pathLst>
              <a:path w="182244" h="60959">
                <a:moveTo>
                  <a:pt x="0" y="0"/>
                </a:moveTo>
                <a:lnTo>
                  <a:pt x="182150" y="0"/>
                </a:lnTo>
                <a:lnTo>
                  <a:pt x="182150" y="60716"/>
                </a:lnTo>
                <a:lnTo>
                  <a:pt x="0" y="6071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1019234" y="12960032"/>
            <a:ext cx="243204" cy="0"/>
          </a:xfrm>
          <a:custGeom>
            <a:avLst/>
            <a:gdLst/>
            <a:ahLst/>
            <a:cxnLst/>
            <a:rect l="l" t="t" r="r" b="b"/>
            <a:pathLst>
              <a:path w="243205">
                <a:moveTo>
                  <a:pt x="0" y="0"/>
                </a:moveTo>
                <a:lnTo>
                  <a:pt x="60716" y="0"/>
                </a:lnTo>
              </a:path>
              <a:path w="243205">
                <a:moveTo>
                  <a:pt x="182150" y="0"/>
                </a:moveTo>
                <a:lnTo>
                  <a:pt x="242867" y="0"/>
                </a:lnTo>
              </a:path>
            </a:pathLst>
          </a:custGeom>
          <a:ln w="607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g object 42"/>
          <p:cNvSpPr/>
          <p:nvPr/>
        </p:nvSpPr>
        <p:spPr>
          <a:xfrm>
            <a:off x="1444252" y="12929674"/>
            <a:ext cx="121920" cy="60960"/>
          </a:xfrm>
          <a:custGeom>
            <a:avLst/>
            <a:gdLst/>
            <a:ahLst/>
            <a:cxnLst/>
            <a:rect l="l" t="t" r="r" b="b"/>
            <a:pathLst>
              <a:path w="121919" h="60959">
                <a:moveTo>
                  <a:pt x="0" y="0"/>
                </a:moveTo>
                <a:lnTo>
                  <a:pt x="121433" y="0"/>
                </a:lnTo>
                <a:lnTo>
                  <a:pt x="121433" y="60716"/>
                </a:lnTo>
                <a:lnTo>
                  <a:pt x="0" y="6071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g object 43"/>
          <p:cNvSpPr/>
          <p:nvPr/>
        </p:nvSpPr>
        <p:spPr>
          <a:xfrm>
            <a:off x="654933" y="12960032"/>
            <a:ext cx="1760855" cy="60960"/>
          </a:xfrm>
          <a:custGeom>
            <a:avLst/>
            <a:gdLst/>
            <a:ahLst/>
            <a:cxnLst/>
            <a:rect l="l" t="t" r="r" b="b"/>
            <a:pathLst>
              <a:path w="1760855" h="60959">
                <a:moveTo>
                  <a:pt x="971469" y="0"/>
                </a:moveTo>
                <a:lnTo>
                  <a:pt x="1092903" y="0"/>
                </a:lnTo>
              </a:path>
              <a:path w="1760855" h="60959">
                <a:moveTo>
                  <a:pt x="1275054" y="0"/>
                </a:moveTo>
                <a:lnTo>
                  <a:pt x="1335770" y="0"/>
                </a:lnTo>
              </a:path>
              <a:path w="1760855" h="60959">
                <a:moveTo>
                  <a:pt x="1517921" y="0"/>
                </a:moveTo>
                <a:lnTo>
                  <a:pt x="1760788" y="0"/>
                </a:lnTo>
              </a:path>
              <a:path w="1760855" h="60959">
                <a:moveTo>
                  <a:pt x="0" y="60716"/>
                </a:moveTo>
                <a:lnTo>
                  <a:pt x="60716" y="60716"/>
                </a:lnTo>
              </a:path>
              <a:path w="1760855" h="60959">
                <a:moveTo>
                  <a:pt x="364301" y="60716"/>
                </a:moveTo>
                <a:lnTo>
                  <a:pt x="425018" y="60716"/>
                </a:lnTo>
              </a:path>
              <a:path w="1760855" h="60959">
                <a:moveTo>
                  <a:pt x="546451" y="60716"/>
                </a:moveTo>
                <a:lnTo>
                  <a:pt x="607168" y="60716"/>
                </a:lnTo>
              </a:path>
              <a:path w="1760855" h="60959">
                <a:moveTo>
                  <a:pt x="667885" y="60716"/>
                </a:moveTo>
                <a:lnTo>
                  <a:pt x="728602" y="60716"/>
                </a:lnTo>
              </a:path>
            </a:pathLst>
          </a:custGeom>
          <a:ln w="607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g object 44"/>
          <p:cNvSpPr/>
          <p:nvPr/>
        </p:nvSpPr>
        <p:spPr>
          <a:xfrm>
            <a:off x="1444252" y="12990391"/>
            <a:ext cx="121920" cy="60960"/>
          </a:xfrm>
          <a:custGeom>
            <a:avLst/>
            <a:gdLst/>
            <a:ahLst/>
            <a:cxnLst/>
            <a:rect l="l" t="t" r="r" b="b"/>
            <a:pathLst>
              <a:path w="121919" h="60959">
                <a:moveTo>
                  <a:pt x="0" y="0"/>
                </a:moveTo>
                <a:lnTo>
                  <a:pt x="121433" y="0"/>
                </a:lnTo>
                <a:lnTo>
                  <a:pt x="121433" y="60716"/>
                </a:lnTo>
                <a:lnTo>
                  <a:pt x="0" y="6071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g object 45"/>
          <p:cNvSpPr/>
          <p:nvPr/>
        </p:nvSpPr>
        <p:spPr>
          <a:xfrm>
            <a:off x="654933" y="13020749"/>
            <a:ext cx="1760855" cy="60960"/>
          </a:xfrm>
          <a:custGeom>
            <a:avLst/>
            <a:gdLst/>
            <a:ahLst/>
            <a:cxnLst/>
            <a:rect l="l" t="t" r="r" b="b"/>
            <a:pathLst>
              <a:path w="1760855" h="60959">
                <a:moveTo>
                  <a:pt x="1032186" y="0"/>
                </a:moveTo>
                <a:lnTo>
                  <a:pt x="1153620" y="0"/>
                </a:lnTo>
              </a:path>
              <a:path w="1760855" h="60959">
                <a:moveTo>
                  <a:pt x="1214337" y="0"/>
                </a:moveTo>
                <a:lnTo>
                  <a:pt x="1457204" y="0"/>
                </a:lnTo>
              </a:path>
              <a:path w="1760855" h="60959">
                <a:moveTo>
                  <a:pt x="1517921" y="0"/>
                </a:moveTo>
                <a:lnTo>
                  <a:pt x="1578638" y="0"/>
                </a:lnTo>
              </a:path>
              <a:path w="1760855" h="60959">
                <a:moveTo>
                  <a:pt x="1639355" y="0"/>
                </a:moveTo>
                <a:lnTo>
                  <a:pt x="1760788" y="0"/>
                </a:lnTo>
              </a:path>
              <a:path w="1760855" h="60959">
                <a:moveTo>
                  <a:pt x="0" y="60716"/>
                </a:moveTo>
                <a:lnTo>
                  <a:pt x="425018" y="60716"/>
                </a:lnTo>
              </a:path>
              <a:path w="1760855" h="60959">
                <a:moveTo>
                  <a:pt x="485734" y="60716"/>
                </a:moveTo>
                <a:lnTo>
                  <a:pt x="546451" y="60716"/>
                </a:lnTo>
              </a:path>
              <a:path w="1760855" h="60959">
                <a:moveTo>
                  <a:pt x="667885" y="60716"/>
                </a:moveTo>
                <a:lnTo>
                  <a:pt x="1032186" y="60716"/>
                </a:lnTo>
              </a:path>
              <a:path w="1760855" h="60959">
                <a:moveTo>
                  <a:pt x="1092903" y="60716"/>
                </a:moveTo>
                <a:lnTo>
                  <a:pt x="1153620" y="60716"/>
                </a:lnTo>
              </a:path>
              <a:path w="1760855" h="60959">
                <a:moveTo>
                  <a:pt x="1214337" y="60716"/>
                </a:moveTo>
                <a:lnTo>
                  <a:pt x="1335770" y="60716"/>
                </a:lnTo>
              </a:path>
              <a:path w="1760855" h="60959">
                <a:moveTo>
                  <a:pt x="1396487" y="60716"/>
                </a:moveTo>
                <a:lnTo>
                  <a:pt x="1457204" y="60716"/>
                </a:lnTo>
              </a:path>
              <a:path w="1760855" h="60959">
                <a:moveTo>
                  <a:pt x="1517921" y="60716"/>
                </a:moveTo>
                <a:lnTo>
                  <a:pt x="1578638" y="60716"/>
                </a:lnTo>
              </a:path>
              <a:path w="1760855" h="60959">
                <a:moveTo>
                  <a:pt x="1639355" y="60716"/>
                </a:moveTo>
                <a:lnTo>
                  <a:pt x="1700072" y="60716"/>
                </a:lnTo>
              </a:path>
            </a:pathLst>
          </a:custGeom>
          <a:ln w="607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g object 46"/>
          <p:cNvSpPr/>
          <p:nvPr/>
        </p:nvSpPr>
        <p:spPr>
          <a:xfrm>
            <a:off x="2138973" y="14211405"/>
            <a:ext cx="38100" cy="3897629"/>
          </a:xfrm>
          <a:custGeom>
            <a:avLst/>
            <a:gdLst/>
            <a:ahLst/>
            <a:cxnLst/>
            <a:rect l="l" t="t" r="r" b="b"/>
            <a:pathLst>
              <a:path w="38100" h="3897630">
                <a:moveTo>
                  <a:pt x="38100" y="0"/>
                </a:moveTo>
                <a:lnTo>
                  <a:pt x="38100" y="3897270"/>
                </a:lnTo>
                <a:lnTo>
                  <a:pt x="0" y="3897270"/>
                </a:lnTo>
                <a:lnTo>
                  <a:pt x="0" y="0"/>
                </a:lnTo>
                <a:lnTo>
                  <a:pt x="381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g object 47"/>
          <p:cNvSpPr/>
          <p:nvPr/>
        </p:nvSpPr>
        <p:spPr>
          <a:xfrm>
            <a:off x="4368413" y="14211405"/>
            <a:ext cx="38100" cy="3897629"/>
          </a:xfrm>
          <a:custGeom>
            <a:avLst/>
            <a:gdLst/>
            <a:ahLst/>
            <a:cxnLst/>
            <a:rect l="l" t="t" r="r" b="b"/>
            <a:pathLst>
              <a:path w="38100" h="3897630">
                <a:moveTo>
                  <a:pt x="38100" y="0"/>
                </a:moveTo>
                <a:lnTo>
                  <a:pt x="38100" y="3897270"/>
                </a:lnTo>
                <a:lnTo>
                  <a:pt x="0" y="3897270"/>
                </a:lnTo>
                <a:lnTo>
                  <a:pt x="0" y="0"/>
                </a:lnTo>
                <a:lnTo>
                  <a:pt x="381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g object 48"/>
          <p:cNvSpPr/>
          <p:nvPr/>
        </p:nvSpPr>
        <p:spPr>
          <a:xfrm>
            <a:off x="6217730" y="14211405"/>
            <a:ext cx="38100" cy="3897629"/>
          </a:xfrm>
          <a:custGeom>
            <a:avLst/>
            <a:gdLst/>
            <a:ahLst/>
            <a:cxnLst/>
            <a:rect l="l" t="t" r="r" b="b"/>
            <a:pathLst>
              <a:path w="38100" h="3897630">
                <a:moveTo>
                  <a:pt x="38100" y="0"/>
                </a:moveTo>
                <a:lnTo>
                  <a:pt x="38100" y="3897270"/>
                </a:lnTo>
                <a:lnTo>
                  <a:pt x="0" y="3897270"/>
                </a:lnTo>
                <a:lnTo>
                  <a:pt x="0" y="0"/>
                </a:lnTo>
                <a:lnTo>
                  <a:pt x="381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g object 49"/>
          <p:cNvSpPr/>
          <p:nvPr/>
        </p:nvSpPr>
        <p:spPr>
          <a:xfrm>
            <a:off x="8041847" y="14211405"/>
            <a:ext cx="38100" cy="3897629"/>
          </a:xfrm>
          <a:custGeom>
            <a:avLst/>
            <a:gdLst/>
            <a:ahLst/>
            <a:cxnLst/>
            <a:rect l="l" t="t" r="r" b="b"/>
            <a:pathLst>
              <a:path w="38100" h="3897630">
                <a:moveTo>
                  <a:pt x="38100" y="0"/>
                </a:moveTo>
                <a:lnTo>
                  <a:pt x="38100" y="3897270"/>
                </a:lnTo>
                <a:lnTo>
                  <a:pt x="0" y="3897270"/>
                </a:lnTo>
                <a:lnTo>
                  <a:pt x="0" y="0"/>
                </a:lnTo>
                <a:lnTo>
                  <a:pt x="381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0" name="bg object 5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337000" y="10950492"/>
            <a:ext cx="2924174" cy="2924174"/>
          </a:xfrm>
          <a:prstGeom prst="rect">
            <a:avLst/>
          </a:prstGeom>
        </p:spPr>
      </p:pic>
      <p:sp>
        <p:nvSpPr>
          <p:cNvPr id="51" name="bg object 51"/>
          <p:cNvSpPr/>
          <p:nvPr/>
        </p:nvSpPr>
        <p:spPr>
          <a:xfrm>
            <a:off x="1987434" y="11039378"/>
            <a:ext cx="741680" cy="741680"/>
          </a:xfrm>
          <a:custGeom>
            <a:avLst/>
            <a:gdLst/>
            <a:ahLst/>
            <a:cxnLst/>
            <a:rect l="l" t="t" r="r" b="b"/>
            <a:pathLst>
              <a:path w="741680" h="741679">
                <a:moveTo>
                  <a:pt x="741460" y="741483"/>
                </a:moveTo>
                <a:lnTo>
                  <a:pt x="679196" y="679218"/>
                </a:lnTo>
                <a:lnTo>
                  <a:pt x="679196" y="65042"/>
                </a:lnTo>
                <a:lnTo>
                  <a:pt x="65020" y="65042"/>
                </a:lnTo>
                <a:lnTo>
                  <a:pt x="0" y="0"/>
                </a:lnTo>
                <a:lnTo>
                  <a:pt x="741460" y="0"/>
                </a:lnTo>
                <a:lnTo>
                  <a:pt x="741460" y="741483"/>
                </a:lnTo>
                <a:close/>
              </a:path>
            </a:pathLst>
          </a:custGeom>
          <a:solidFill>
            <a:srgbClr val="F1EF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g object 52"/>
          <p:cNvSpPr/>
          <p:nvPr/>
        </p:nvSpPr>
        <p:spPr>
          <a:xfrm>
            <a:off x="347717" y="11039399"/>
            <a:ext cx="744220" cy="744220"/>
          </a:xfrm>
          <a:custGeom>
            <a:avLst/>
            <a:gdLst/>
            <a:ahLst/>
            <a:cxnLst/>
            <a:rect l="l" t="t" r="r" b="b"/>
            <a:pathLst>
              <a:path w="744219" h="744220">
                <a:moveTo>
                  <a:pt x="0" y="744216"/>
                </a:moveTo>
                <a:lnTo>
                  <a:pt x="0" y="0"/>
                </a:lnTo>
                <a:lnTo>
                  <a:pt x="744216" y="0"/>
                </a:lnTo>
                <a:lnTo>
                  <a:pt x="679196" y="65020"/>
                </a:lnTo>
                <a:lnTo>
                  <a:pt x="65020" y="65020"/>
                </a:lnTo>
                <a:lnTo>
                  <a:pt x="65020" y="679196"/>
                </a:lnTo>
                <a:lnTo>
                  <a:pt x="0" y="744216"/>
                </a:lnTo>
                <a:close/>
              </a:path>
            </a:pathLst>
          </a:custGeom>
          <a:solidFill>
            <a:srgbClr val="F1EF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bg object 53"/>
          <p:cNvSpPr/>
          <p:nvPr/>
        </p:nvSpPr>
        <p:spPr>
          <a:xfrm>
            <a:off x="1990189" y="12681873"/>
            <a:ext cx="739140" cy="739140"/>
          </a:xfrm>
          <a:custGeom>
            <a:avLst/>
            <a:gdLst/>
            <a:ahLst/>
            <a:cxnLst/>
            <a:rect l="l" t="t" r="r" b="b"/>
            <a:pathLst>
              <a:path w="739139" h="739140">
                <a:moveTo>
                  <a:pt x="738705" y="738705"/>
                </a:moveTo>
                <a:lnTo>
                  <a:pt x="0" y="738705"/>
                </a:lnTo>
                <a:lnTo>
                  <a:pt x="62265" y="676440"/>
                </a:lnTo>
                <a:lnTo>
                  <a:pt x="676441" y="676440"/>
                </a:lnTo>
                <a:lnTo>
                  <a:pt x="676441" y="62264"/>
                </a:lnTo>
                <a:lnTo>
                  <a:pt x="738705" y="0"/>
                </a:lnTo>
                <a:lnTo>
                  <a:pt x="738705" y="738705"/>
                </a:lnTo>
                <a:close/>
              </a:path>
            </a:pathLst>
          </a:custGeom>
          <a:solidFill>
            <a:srgbClr val="F1EF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bg object 54"/>
          <p:cNvSpPr/>
          <p:nvPr/>
        </p:nvSpPr>
        <p:spPr>
          <a:xfrm>
            <a:off x="347645" y="12679117"/>
            <a:ext cx="741680" cy="741680"/>
          </a:xfrm>
          <a:custGeom>
            <a:avLst/>
            <a:gdLst/>
            <a:ahLst/>
            <a:cxnLst/>
            <a:rect l="l" t="t" r="r" b="b"/>
            <a:pathLst>
              <a:path w="741680" h="741680">
                <a:moveTo>
                  <a:pt x="741533" y="741462"/>
                </a:moveTo>
                <a:lnTo>
                  <a:pt x="71" y="741462"/>
                </a:lnTo>
                <a:lnTo>
                  <a:pt x="0" y="0"/>
                </a:lnTo>
                <a:lnTo>
                  <a:pt x="65092" y="65020"/>
                </a:lnTo>
                <a:lnTo>
                  <a:pt x="65092" y="679196"/>
                </a:lnTo>
                <a:lnTo>
                  <a:pt x="679268" y="679196"/>
                </a:lnTo>
                <a:lnTo>
                  <a:pt x="741533" y="741462"/>
                </a:lnTo>
                <a:close/>
              </a:path>
            </a:pathLst>
          </a:custGeom>
          <a:solidFill>
            <a:srgbClr val="F1EF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4350" y="731520"/>
            <a:ext cx="9258300" cy="2926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14350" y="4206240"/>
            <a:ext cx="9258300" cy="1207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97580" y="17007840"/>
            <a:ext cx="3291840" cy="914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14350" y="17007840"/>
            <a:ext cx="2366010" cy="914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406640" y="17007840"/>
            <a:ext cx="2366010" cy="914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romptresearch@uconn.edu" TargetMode="External"/><Relationship Id="rId2" Type="http://schemas.openxmlformats.org/officeDocument/2006/relationships/hyperlink" Target="mailto:Promptresearch@uconn.e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5204" y="2055927"/>
            <a:ext cx="9876790" cy="3542029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141855" marR="2116455" algn="ctr">
              <a:lnSpc>
                <a:spcPts val="3970"/>
              </a:lnSpc>
              <a:spcBef>
                <a:spcPts val="375"/>
              </a:spcBef>
            </a:pPr>
            <a:r>
              <a:rPr sz="3450" spc="-280" dirty="0">
                <a:solidFill>
                  <a:srgbClr val="FFFFFF"/>
                </a:solidFill>
                <a:latin typeface="Arial Black"/>
                <a:cs typeface="Arial Black"/>
              </a:rPr>
              <a:t>PROMPT</a:t>
            </a:r>
            <a:r>
              <a:rPr sz="3450" spc="-33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450" spc="-330" dirty="0">
                <a:solidFill>
                  <a:srgbClr val="FFFFFF"/>
                </a:solidFill>
                <a:latin typeface="Arial Black"/>
                <a:cs typeface="Arial Black"/>
              </a:rPr>
              <a:t>BREASTFEEDING </a:t>
            </a:r>
            <a:r>
              <a:rPr lang="en-US" sz="3450" spc="-330" dirty="0">
                <a:solidFill>
                  <a:srgbClr val="FFFFFF"/>
                </a:solidFill>
                <a:latin typeface="Arial Black"/>
                <a:cs typeface="Arial Black"/>
              </a:rPr>
              <a:t>RESEARCH </a:t>
            </a:r>
            <a:r>
              <a:rPr sz="3450" spc="-375" dirty="0">
                <a:solidFill>
                  <a:srgbClr val="FFFFFF"/>
                </a:solidFill>
                <a:latin typeface="Arial Black"/>
                <a:cs typeface="Arial Black"/>
              </a:rPr>
              <a:t>STUDY</a:t>
            </a:r>
            <a:endParaRPr sz="3450" dirty="0">
              <a:latin typeface="Arial Black"/>
              <a:cs typeface="Arial Black"/>
            </a:endParaRPr>
          </a:p>
          <a:p>
            <a:pPr marL="12700" marR="5080" algn="ctr">
              <a:lnSpc>
                <a:spcPts val="3600"/>
              </a:lnSpc>
              <a:spcBef>
                <a:spcPts val="2160"/>
              </a:spcBef>
            </a:pPr>
            <a:r>
              <a:rPr sz="3050" dirty="0">
                <a:solidFill>
                  <a:srgbClr val="FFFFFF"/>
                </a:solidFill>
                <a:latin typeface="Lucida Sans"/>
                <a:cs typeface="Lucida Sans"/>
              </a:rPr>
              <a:t>Participants</a:t>
            </a:r>
            <a:r>
              <a:rPr sz="3050" spc="-7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050" dirty="0">
                <a:solidFill>
                  <a:srgbClr val="FFFFFF"/>
                </a:solidFill>
                <a:latin typeface="Lucida Sans"/>
                <a:cs typeface="Lucida Sans"/>
              </a:rPr>
              <a:t>needed</a:t>
            </a:r>
            <a:r>
              <a:rPr sz="3050" spc="-7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050" dirty="0">
                <a:solidFill>
                  <a:srgbClr val="FFFFFF"/>
                </a:solidFill>
                <a:latin typeface="Lucida Sans"/>
                <a:cs typeface="Lucida Sans"/>
              </a:rPr>
              <a:t>for</a:t>
            </a:r>
            <a:r>
              <a:rPr sz="3050" spc="-7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050" dirty="0">
                <a:solidFill>
                  <a:srgbClr val="FFFFFF"/>
                </a:solidFill>
                <a:latin typeface="Lucida Sans"/>
                <a:cs typeface="Lucida Sans"/>
              </a:rPr>
              <a:t>a</a:t>
            </a:r>
            <a:r>
              <a:rPr sz="3050" spc="-7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050" dirty="0">
                <a:solidFill>
                  <a:srgbClr val="FFFFFF"/>
                </a:solidFill>
                <a:latin typeface="Lucida Sans"/>
                <a:cs typeface="Lucida Sans"/>
              </a:rPr>
              <a:t>research</a:t>
            </a:r>
            <a:r>
              <a:rPr sz="3050" spc="-7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050" spc="50" dirty="0">
                <a:solidFill>
                  <a:srgbClr val="FFFFFF"/>
                </a:solidFill>
                <a:latin typeface="Lucida Sans"/>
                <a:cs typeface="Lucida Sans"/>
              </a:rPr>
              <a:t>study</a:t>
            </a:r>
            <a:r>
              <a:rPr sz="3050" spc="-7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050" spc="60" dirty="0">
                <a:solidFill>
                  <a:srgbClr val="FFFFFF"/>
                </a:solidFill>
                <a:latin typeface="Lucida Sans"/>
                <a:cs typeface="Lucida Sans"/>
              </a:rPr>
              <a:t>to</a:t>
            </a:r>
            <a:r>
              <a:rPr sz="3050" spc="-7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050" spc="-10" dirty="0">
                <a:solidFill>
                  <a:srgbClr val="FFFFFF"/>
                </a:solidFill>
                <a:latin typeface="Lucida Sans"/>
                <a:cs typeface="Lucida Sans"/>
              </a:rPr>
              <a:t>evaluate </a:t>
            </a:r>
            <a:r>
              <a:rPr sz="3050" dirty="0">
                <a:solidFill>
                  <a:srgbClr val="FFFFFF"/>
                </a:solidFill>
                <a:latin typeface="Lucida Sans"/>
                <a:cs typeface="Lucida Sans"/>
              </a:rPr>
              <a:t>pain</a:t>
            </a:r>
            <a:r>
              <a:rPr sz="3050" spc="-11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050" dirty="0">
                <a:solidFill>
                  <a:srgbClr val="FFFFFF"/>
                </a:solidFill>
                <a:latin typeface="Lucida Sans"/>
                <a:cs typeface="Lucida Sans"/>
              </a:rPr>
              <a:t>sensitivity</a:t>
            </a:r>
            <a:r>
              <a:rPr sz="3050" spc="-11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050" dirty="0">
                <a:solidFill>
                  <a:srgbClr val="FFFFFF"/>
                </a:solidFill>
                <a:latin typeface="Lucida Sans"/>
                <a:cs typeface="Lucida Sans"/>
              </a:rPr>
              <a:t>while</a:t>
            </a:r>
            <a:r>
              <a:rPr sz="3050" spc="-10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050" dirty="0">
                <a:solidFill>
                  <a:srgbClr val="FFFFFF"/>
                </a:solidFill>
                <a:latin typeface="Lucida Sans"/>
                <a:cs typeface="Lucida Sans"/>
              </a:rPr>
              <a:t>breastfeeding</a:t>
            </a:r>
            <a:r>
              <a:rPr sz="3050" spc="-11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050" dirty="0">
                <a:solidFill>
                  <a:srgbClr val="FFFFFF"/>
                </a:solidFill>
                <a:latin typeface="Lucida Sans"/>
                <a:cs typeface="Lucida Sans"/>
              </a:rPr>
              <a:t>your</a:t>
            </a:r>
            <a:r>
              <a:rPr sz="3050" spc="-11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050" spc="-10" dirty="0">
                <a:solidFill>
                  <a:srgbClr val="FFFFFF"/>
                </a:solidFill>
                <a:latin typeface="Lucida Sans"/>
                <a:cs typeface="Lucida Sans"/>
              </a:rPr>
              <a:t>baby.</a:t>
            </a:r>
            <a:endParaRPr sz="3050" dirty="0">
              <a:latin typeface="Lucida Sans"/>
              <a:cs typeface="Lucida Sans"/>
            </a:endParaRPr>
          </a:p>
          <a:p>
            <a:pPr marL="583565" marR="575945" algn="ctr">
              <a:lnSpc>
                <a:spcPct val="100000"/>
              </a:lnSpc>
              <a:spcBef>
                <a:spcPts val="3504"/>
              </a:spcBef>
            </a:pPr>
            <a:r>
              <a:rPr sz="2750" dirty="0">
                <a:solidFill>
                  <a:srgbClr val="FFFFFF"/>
                </a:solidFill>
                <a:latin typeface="Lucida Sans"/>
                <a:cs typeface="Lucida Sans"/>
              </a:rPr>
              <a:t>Participants</a:t>
            </a:r>
            <a:r>
              <a:rPr sz="2750" spc="-3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750" dirty="0">
                <a:solidFill>
                  <a:srgbClr val="FFFFFF"/>
                </a:solidFill>
                <a:latin typeface="Lucida Sans"/>
                <a:cs typeface="Lucida Sans"/>
              </a:rPr>
              <a:t>will</a:t>
            </a:r>
            <a:r>
              <a:rPr sz="2750" spc="-3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750" dirty="0">
                <a:solidFill>
                  <a:srgbClr val="FFFFFF"/>
                </a:solidFill>
                <a:latin typeface="Lucida Sans"/>
                <a:cs typeface="Lucida Sans"/>
              </a:rPr>
              <a:t>be</a:t>
            </a:r>
            <a:r>
              <a:rPr sz="2750" spc="-3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750" dirty="0">
                <a:solidFill>
                  <a:srgbClr val="FFFFFF"/>
                </a:solidFill>
                <a:latin typeface="Lucida Sans"/>
                <a:cs typeface="Lucida Sans"/>
              </a:rPr>
              <a:t>compensated</a:t>
            </a:r>
            <a:r>
              <a:rPr sz="2750" spc="-3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750" dirty="0">
                <a:solidFill>
                  <a:srgbClr val="FFFFFF"/>
                </a:solidFill>
                <a:latin typeface="Lucida Sans"/>
                <a:cs typeface="Lucida Sans"/>
              </a:rPr>
              <a:t>for</a:t>
            </a:r>
            <a:r>
              <a:rPr sz="2750" spc="-3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750" dirty="0">
                <a:solidFill>
                  <a:srgbClr val="FFFFFF"/>
                </a:solidFill>
                <a:latin typeface="Lucida Sans"/>
                <a:cs typeface="Lucida Sans"/>
              </a:rPr>
              <a:t>their</a:t>
            </a:r>
            <a:r>
              <a:rPr sz="2750" spc="-3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750" dirty="0">
                <a:solidFill>
                  <a:srgbClr val="FFFFFF"/>
                </a:solidFill>
                <a:latin typeface="Lucida Sans"/>
                <a:cs typeface="Lucida Sans"/>
              </a:rPr>
              <a:t>time</a:t>
            </a:r>
            <a:r>
              <a:rPr sz="2750" spc="-3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750" spc="-25" dirty="0">
                <a:solidFill>
                  <a:srgbClr val="FFFFFF"/>
                </a:solidFill>
                <a:latin typeface="Lucida Sans"/>
                <a:cs typeface="Lucida Sans"/>
              </a:rPr>
              <a:t>and </a:t>
            </a:r>
            <a:r>
              <a:rPr sz="2750" spc="-10" dirty="0">
                <a:solidFill>
                  <a:srgbClr val="FFFFFF"/>
                </a:solidFill>
                <a:latin typeface="Lucida Sans"/>
                <a:cs typeface="Lucida Sans"/>
              </a:rPr>
              <a:t>effort.</a:t>
            </a:r>
            <a:endParaRPr sz="2750" dirty="0">
              <a:latin typeface="Lucida Sans"/>
              <a:cs typeface="Lucida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08921" y="11169904"/>
            <a:ext cx="4025265" cy="1634489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 indent="-635" algn="ctr">
              <a:lnSpc>
                <a:spcPts val="3150"/>
              </a:lnSpc>
              <a:spcBef>
                <a:spcPts val="260"/>
              </a:spcBef>
            </a:pPr>
            <a:r>
              <a:rPr sz="2650" dirty="0">
                <a:solidFill>
                  <a:srgbClr val="FFFFFF"/>
                </a:solidFill>
                <a:latin typeface="Lucida Sans"/>
                <a:cs typeface="Lucida Sans"/>
              </a:rPr>
              <a:t>If</a:t>
            </a:r>
            <a:r>
              <a:rPr sz="2650" spc="-10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650" dirty="0">
                <a:solidFill>
                  <a:srgbClr val="FFFFFF"/>
                </a:solidFill>
                <a:latin typeface="Lucida Sans"/>
                <a:cs typeface="Lucida Sans"/>
              </a:rPr>
              <a:t>you</a:t>
            </a:r>
            <a:r>
              <a:rPr sz="2650" spc="-10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650" dirty="0">
                <a:solidFill>
                  <a:srgbClr val="FFFFFF"/>
                </a:solidFill>
                <a:latin typeface="Lucida Sans"/>
                <a:cs typeface="Lucida Sans"/>
              </a:rPr>
              <a:t>would</a:t>
            </a:r>
            <a:r>
              <a:rPr sz="2650" spc="-10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650" spc="-65" dirty="0">
                <a:solidFill>
                  <a:srgbClr val="FFFFFF"/>
                </a:solidFill>
                <a:latin typeface="Lucida Sans"/>
                <a:cs typeface="Lucida Sans"/>
              </a:rPr>
              <a:t>like</a:t>
            </a:r>
            <a:r>
              <a:rPr sz="2650" spc="-10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650" spc="-20" dirty="0">
                <a:solidFill>
                  <a:srgbClr val="FFFFFF"/>
                </a:solidFill>
                <a:latin typeface="Lucida Sans"/>
                <a:cs typeface="Lucida Sans"/>
              </a:rPr>
              <a:t>more </a:t>
            </a:r>
            <a:r>
              <a:rPr sz="2650" dirty="0">
                <a:solidFill>
                  <a:srgbClr val="FFFFFF"/>
                </a:solidFill>
                <a:latin typeface="Lucida Sans"/>
                <a:cs typeface="Lucida Sans"/>
              </a:rPr>
              <a:t>information</a:t>
            </a:r>
            <a:r>
              <a:rPr sz="2650" spc="-1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650" spc="-240" dirty="0">
                <a:solidFill>
                  <a:srgbClr val="FFFFFF"/>
                </a:solidFill>
                <a:latin typeface="Arial Black"/>
                <a:cs typeface="Arial Black"/>
              </a:rPr>
              <a:t>scan</a:t>
            </a:r>
            <a:r>
              <a:rPr sz="2650" spc="-19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650" spc="-125" dirty="0">
                <a:solidFill>
                  <a:srgbClr val="FFFFFF"/>
                </a:solidFill>
                <a:latin typeface="Arial Black"/>
                <a:cs typeface="Arial Black"/>
              </a:rPr>
              <a:t>the</a:t>
            </a:r>
            <a:r>
              <a:rPr sz="2650" spc="-19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650" spc="-120" dirty="0">
                <a:solidFill>
                  <a:srgbClr val="FFFFFF"/>
                </a:solidFill>
                <a:latin typeface="Arial Black"/>
                <a:cs typeface="Arial Black"/>
              </a:rPr>
              <a:t>QR </a:t>
            </a:r>
            <a:r>
              <a:rPr sz="2650" spc="60" dirty="0">
                <a:solidFill>
                  <a:srgbClr val="FFFFFF"/>
                </a:solidFill>
                <a:latin typeface="Lucida Sans"/>
                <a:cs typeface="Lucida Sans"/>
              </a:rPr>
              <a:t>code</a:t>
            </a:r>
            <a:r>
              <a:rPr sz="2650" spc="-1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650" dirty="0">
                <a:solidFill>
                  <a:srgbClr val="FFFFFF"/>
                </a:solidFill>
                <a:latin typeface="Lucida Sans"/>
                <a:cs typeface="Lucida Sans"/>
              </a:rPr>
              <a:t>and</a:t>
            </a:r>
            <a:r>
              <a:rPr sz="2650" spc="-1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650" spc="65" dirty="0">
                <a:solidFill>
                  <a:srgbClr val="FFFFFF"/>
                </a:solidFill>
                <a:latin typeface="Lucida Sans"/>
                <a:cs typeface="Lucida Sans"/>
              </a:rPr>
              <a:t>contact</a:t>
            </a:r>
            <a:r>
              <a:rPr sz="2650" spc="-1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650" spc="-25" dirty="0">
                <a:solidFill>
                  <a:srgbClr val="FFFFFF"/>
                </a:solidFill>
                <a:latin typeface="Lucida Sans"/>
                <a:cs typeface="Lucida Sans"/>
              </a:rPr>
              <a:t>our </a:t>
            </a:r>
            <a:r>
              <a:rPr sz="2650" dirty="0">
                <a:solidFill>
                  <a:srgbClr val="FFFFFF"/>
                </a:solidFill>
                <a:latin typeface="Lucida Sans"/>
                <a:cs typeface="Lucida Sans"/>
              </a:rPr>
              <a:t>research</a:t>
            </a:r>
            <a:r>
              <a:rPr sz="2650" spc="-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650" spc="-10" dirty="0">
                <a:solidFill>
                  <a:srgbClr val="FFFFFF"/>
                </a:solidFill>
                <a:latin typeface="Lucida Sans"/>
                <a:cs typeface="Lucida Sans"/>
              </a:rPr>
              <a:t>team:</a:t>
            </a:r>
            <a:endParaRPr sz="2650">
              <a:latin typeface="Lucida Sans"/>
              <a:cs typeface="Lucida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-16151" y="14279421"/>
            <a:ext cx="10015562" cy="3977823"/>
          </a:xfrm>
          <a:prstGeom prst="rect">
            <a:avLst/>
          </a:prstGeom>
        </p:spPr>
        <p:txBody>
          <a:bodyPr vert="vert" wrap="square" lIns="0" tIns="35560" rIns="0" bIns="0" rtlCol="0">
            <a:spAutoFit/>
          </a:bodyPr>
          <a:lstStyle/>
          <a:p>
            <a:pPr marR="270510" algn="ctr">
              <a:spcBef>
                <a:spcPts val="280"/>
              </a:spcBef>
            </a:pPr>
            <a:r>
              <a:rPr sz="2000" spc="-95" dirty="0">
                <a:solidFill>
                  <a:srgbClr val="FFFFFF"/>
                </a:solidFill>
                <a:latin typeface="Lucida Sans"/>
                <a:cs typeface="Lucida Sans"/>
              </a:rPr>
              <a:t>Dr.</a:t>
            </a:r>
            <a:r>
              <a:rPr sz="2000" spc="-8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000" dirty="0">
                <a:solidFill>
                  <a:srgbClr val="FFFFFF"/>
                </a:solidFill>
                <a:latin typeface="Lucida Sans"/>
                <a:cs typeface="Lucida Sans"/>
              </a:rPr>
              <a:t>Ruth</a:t>
            </a:r>
            <a:r>
              <a:rPr sz="2000" spc="-8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Lucida Sans"/>
                <a:cs typeface="Lucida Sans"/>
              </a:rPr>
              <a:t>Lucas</a:t>
            </a:r>
            <a:endParaRPr sz="2000" dirty="0">
              <a:latin typeface="Lucida Sans"/>
              <a:cs typeface="Lucida Sans"/>
            </a:endParaRPr>
          </a:p>
          <a:p>
            <a:pPr marR="75565" indent="-635" algn="ctr">
              <a:spcBef>
                <a:spcPts val="885"/>
              </a:spcBef>
            </a:pPr>
            <a:r>
              <a:rPr sz="2000" dirty="0">
                <a:solidFill>
                  <a:srgbClr val="FFFFFF"/>
                </a:solidFill>
                <a:latin typeface="Lucida Sans"/>
                <a:cs typeface="Lucida Sans"/>
              </a:rPr>
              <a:t>Email</a:t>
            </a:r>
            <a:r>
              <a:rPr sz="2000" spc="-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Lucida Sans"/>
                <a:cs typeface="Lucida Sans"/>
              </a:rPr>
              <a:t>us: </a:t>
            </a:r>
            <a:r>
              <a:rPr sz="2000" spc="-10" dirty="0">
                <a:solidFill>
                  <a:srgbClr val="FFFFFF"/>
                </a:solidFill>
                <a:latin typeface="Lucida Sans"/>
                <a:cs typeface="Lucida Sans"/>
                <a:hlinkClick r:id="rId2"/>
              </a:rPr>
              <a:t>Promptresearch@uconn.</a:t>
            </a:r>
            <a:r>
              <a:rPr sz="2000" u="sng" spc="-10" dirty="0">
                <a:solidFill>
                  <a:srgbClr val="FFFFFF"/>
                </a:solidFill>
                <a:latin typeface="Lucida Sans"/>
                <a:cs typeface="Lucida Sans"/>
                <a:hlinkClick r:id="rId2"/>
              </a:rPr>
              <a:t>e</a:t>
            </a:r>
            <a:r>
              <a:rPr lang="en-US" sz="2000" u="sng" spc="-10" dirty="0">
                <a:solidFill>
                  <a:srgbClr val="FFFFFF"/>
                </a:solidFill>
                <a:latin typeface="Lucida Sans"/>
                <a:cs typeface="Lucida Sans"/>
              </a:rPr>
              <a:t>du</a:t>
            </a:r>
            <a:r>
              <a:rPr sz="2000" u="sng" spc="-1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000" spc="-200" dirty="0">
                <a:solidFill>
                  <a:srgbClr val="FFFFFF"/>
                </a:solidFill>
                <a:latin typeface="Lucida Sans"/>
                <a:cs typeface="Lucida Sans"/>
              </a:rPr>
              <a:t>T</a:t>
            </a:r>
            <a:r>
              <a:rPr sz="2000" spc="-45" dirty="0">
                <a:solidFill>
                  <a:srgbClr val="FFFFFF"/>
                </a:solidFill>
                <a:latin typeface="Lucida Sans"/>
                <a:cs typeface="Lucida Sans"/>
              </a:rPr>
              <a:t>e</a:t>
            </a:r>
            <a:r>
              <a:rPr sz="2000" spc="-35" dirty="0">
                <a:solidFill>
                  <a:srgbClr val="FFFFFF"/>
                </a:solidFill>
                <a:latin typeface="Lucida Sans"/>
                <a:cs typeface="Lucida Sans"/>
              </a:rPr>
              <a:t>x</a:t>
            </a:r>
            <a:r>
              <a:rPr sz="2000" spc="5" dirty="0">
                <a:solidFill>
                  <a:srgbClr val="FFFFFF"/>
                </a:solidFill>
                <a:latin typeface="Lucida Sans"/>
                <a:cs typeface="Lucida Sans"/>
              </a:rPr>
              <a:t>t</a:t>
            </a:r>
            <a:r>
              <a:rPr lang="en-US" sz="2000" spc="5" dirty="0">
                <a:solidFill>
                  <a:srgbClr val="FFFFFF"/>
                </a:solidFill>
                <a:latin typeface="Lucida Sans"/>
                <a:cs typeface="Lucida Sans"/>
              </a:rPr>
              <a:t>/</a:t>
            </a:r>
            <a:r>
              <a:rPr sz="2000" spc="-16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Lucida Sans"/>
                <a:cs typeface="Lucida Sans"/>
              </a:rPr>
              <a:t>call:</a:t>
            </a:r>
            <a:endParaRPr sz="2000" dirty="0">
              <a:latin typeface="Lucida Sans"/>
              <a:cs typeface="Lucida Sans"/>
            </a:endParaRPr>
          </a:p>
          <a:p>
            <a:pPr algn="ctr"/>
            <a:r>
              <a:rPr sz="2000" dirty="0">
                <a:solidFill>
                  <a:srgbClr val="FFFFFF"/>
                </a:solidFill>
                <a:latin typeface="Lucida Sans"/>
                <a:cs typeface="Lucida Sans"/>
              </a:rPr>
              <a:t>860-</a:t>
            </a:r>
            <a:r>
              <a:rPr sz="2000" spc="-110" dirty="0">
                <a:solidFill>
                  <a:srgbClr val="FFFFFF"/>
                </a:solidFill>
                <a:latin typeface="Lucida Sans"/>
                <a:cs typeface="Lucida Sans"/>
              </a:rPr>
              <a:t>207-</a:t>
            </a:r>
            <a:r>
              <a:rPr sz="2000" spc="-20" dirty="0">
                <a:solidFill>
                  <a:srgbClr val="FFFFFF"/>
                </a:solidFill>
                <a:latin typeface="Lucida Sans"/>
                <a:cs typeface="Lucida Sans"/>
              </a:rPr>
              <a:t>6730</a:t>
            </a:r>
            <a:endParaRPr lang="en-US" sz="2000" spc="-20" dirty="0">
              <a:solidFill>
                <a:srgbClr val="FFFFFF"/>
              </a:solidFill>
              <a:latin typeface="Lucida Sans"/>
              <a:cs typeface="Lucida Sans"/>
            </a:endParaRPr>
          </a:p>
          <a:p>
            <a:pPr algn="ctr"/>
            <a:endParaRPr sz="2000" dirty="0">
              <a:latin typeface="Lucida Sans"/>
              <a:cs typeface="Lucida Sans"/>
            </a:endParaRPr>
          </a:p>
          <a:p>
            <a:pPr marR="795020" algn="ctr">
              <a:spcBef>
                <a:spcPts val="830"/>
              </a:spcBef>
            </a:pPr>
            <a:r>
              <a:rPr sz="2000" spc="-95" dirty="0">
                <a:solidFill>
                  <a:srgbClr val="FFFFFF"/>
                </a:solidFill>
                <a:latin typeface="Lucida Sans"/>
                <a:cs typeface="Lucida Sans"/>
              </a:rPr>
              <a:t>Dr.</a:t>
            </a:r>
            <a:r>
              <a:rPr sz="2000" spc="-8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000" dirty="0">
                <a:solidFill>
                  <a:srgbClr val="FFFFFF"/>
                </a:solidFill>
                <a:latin typeface="Lucida Sans"/>
                <a:cs typeface="Lucida Sans"/>
              </a:rPr>
              <a:t>Ruth</a:t>
            </a:r>
            <a:r>
              <a:rPr sz="2000" spc="-8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Lucida Sans"/>
                <a:cs typeface="Lucida Sans"/>
              </a:rPr>
              <a:t>Lucas </a:t>
            </a:r>
            <a:endParaRPr lang="en-US" sz="2000" spc="-10" dirty="0">
              <a:solidFill>
                <a:srgbClr val="FFFFFF"/>
              </a:solidFill>
              <a:latin typeface="Lucida Sans"/>
              <a:cs typeface="Lucida Sans"/>
            </a:endParaRPr>
          </a:p>
          <a:p>
            <a:pPr marR="795020" algn="ctr">
              <a:spcBef>
                <a:spcPts val="830"/>
              </a:spcBef>
            </a:pPr>
            <a:r>
              <a:rPr sz="2000" dirty="0">
                <a:solidFill>
                  <a:srgbClr val="FFFFFF"/>
                </a:solidFill>
                <a:latin typeface="Lucida Sans"/>
                <a:cs typeface="Lucida Sans"/>
              </a:rPr>
              <a:t>Email</a:t>
            </a:r>
            <a:r>
              <a:rPr sz="2000" spc="-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Lucida Sans"/>
                <a:cs typeface="Lucida Sans"/>
              </a:rPr>
              <a:t>us:</a:t>
            </a:r>
            <a:endParaRPr sz="2000" dirty="0">
              <a:latin typeface="Lucida Sans"/>
              <a:cs typeface="Lucida Sans"/>
            </a:endParaRPr>
          </a:p>
          <a:p>
            <a:pPr algn="ctr"/>
            <a:r>
              <a:rPr sz="2000" spc="-10" dirty="0">
                <a:solidFill>
                  <a:srgbClr val="FFFFFF"/>
                </a:solidFill>
                <a:latin typeface="Lucida Sans"/>
                <a:cs typeface="Lucida Sans"/>
                <a:hlinkClick r:id="rId2"/>
              </a:rPr>
              <a:t>Promptresearch@uconn.e</a:t>
            </a:r>
            <a:r>
              <a:rPr lang="en-US" sz="2000" u="sng" spc="-10" dirty="0">
                <a:solidFill>
                  <a:srgbClr val="FFFFFF"/>
                </a:solidFill>
                <a:latin typeface="Lucida Sans"/>
                <a:cs typeface="Lucida Sans"/>
              </a:rPr>
              <a:t>du</a:t>
            </a:r>
            <a:endParaRPr sz="2000" u="sng" dirty="0">
              <a:latin typeface="Lucida Sans"/>
              <a:cs typeface="Lucida Sans"/>
            </a:endParaRPr>
          </a:p>
          <a:p>
            <a:pPr marR="788670" indent="-70485" algn="ctr">
              <a:spcBef>
                <a:spcPts val="340"/>
              </a:spcBef>
            </a:pPr>
            <a:r>
              <a:rPr sz="2000" spc="-110" dirty="0">
                <a:solidFill>
                  <a:srgbClr val="FFFFFF"/>
                </a:solidFill>
                <a:latin typeface="Lucida Sans"/>
                <a:cs typeface="Lucida Sans"/>
              </a:rPr>
              <a:t>Text</a:t>
            </a:r>
            <a:r>
              <a:rPr lang="en-US" sz="2000" spc="-110" dirty="0">
                <a:solidFill>
                  <a:srgbClr val="FFFFFF"/>
                </a:solidFill>
                <a:latin typeface="Lucida Sans"/>
                <a:cs typeface="Lucida Sans"/>
              </a:rPr>
              <a:t>/</a:t>
            </a:r>
            <a:r>
              <a:rPr sz="2000" spc="105" dirty="0">
                <a:solidFill>
                  <a:srgbClr val="FFFFFF"/>
                </a:solidFill>
                <a:latin typeface="Lucida Sans"/>
                <a:cs typeface="Lucida Sans"/>
              </a:rPr>
              <a:t>call</a:t>
            </a:r>
            <a:r>
              <a:rPr lang="en-US" sz="2000" spc="105" dirty="0">
                <a:solidFill>
                  <a:srgbClr val="FFFFFF"/>
                </a:solidFill>
                <a:latin typeface="Lucida Sans"/>
                <a:cs typeface="Lucida Sans"/>
              </a:rPr>
              <a:t>:</a:t>
            </a:r>
            <a:r>
              <a:rPr sz="2000" u="sng" spc="-13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endParaRPr lang="en-US" sz="2000" u="sng" spc="-135" dirty="0">
              <a:solidFill>
                <a:srgbClr val="FFFFFF"/>
              </a:solidFill>
              <a:latin typeface="Lucida Sans"/>
              <a:cs typeface="Lucida Sans"/>
            </a:endParaRPr>
          </a:p>
          <a:p>
            <a:pPr marR="788670" indent="-70485" algn="ctr">
              <a:spcBef>
                <a:spcPts val="340"/>
              </a:spcBef>
            </a:pPr>
            <a:r>
              <a:rPr sz="2000" dirty="0">
                <a:solidFill>
                  <a:srgbClr val="FFFFFF"/>
                </a:solidFill>
                <a:latin typeface="Lucida Sans"/>
                <a:cs typeface="Lucida Sans"/>
              </a:rPr>
              <a:t>860-</a:t>
            </a:r>
            <a:r>
              <a:rPr sz="2000" spc="-110" dirty="0">
                <a:solidFill>
                  <a:srgbClr val="FFFFFF"/>
                </a:solidFill>
                <a:latin typeface="Lucida Sans"/>
                <a:cs typeface="Lucida Sans"/>
              </a:rPr>
              <a:t>207-</a:t>
            </a:r>
            <a:r>
              <a:rPr sz="2000" spc="-70" dirty="0">
                <a:solidFill>
                  <a:srgbClr val="FFFFFF"/>
                </a:solidFill>
                <a:latin typeface="Lucida Sans"/>
                <a:cs typeface="Lucida Sans"/>
              </a:rPr>
              <a:t>6730</a:t>
            </a:r>
            <a:endParaRPr sz="2000" dirty="0">
              <a:latin typeface="Lucida Sans"/>
              <a:cs typeface="Lucida Sans"/>
            </a:endParaRPr>
          </a:p>
          <a:p>
            <a:pPr marR="795020" algn="ctr">
              <a:spcBef>
                <a:spcPts val="1580"/>
              </a:spcBef>
            </a:pPr>
            <a:r>
              <a:rPr sz="2000" spc="-95" dirty="0">
                <a:solidFill>
                  <a:srgbClr val="FFFFFF"/>
                </a:solidFill>
                <a:latin typeface="Lucida Sans"/>
                <a:cs typeface="Lucida Sans"/>
              </a:rPr>
              <a:t>Dr.</a:t>
            </a:r>
            <a:r>
              <a:rPr sz="2000" spc="-8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000" dirty="0">
                <a:solidFill>
                  <a:srgbClr val="FFFFFF"/>
                </a:solidFill>
                <a:latin typeface="Lucida Sans"/>
                <a:cs typeface="Lucida Sans"/>
              </a:rPr>
              <a:t>Ruth</a:t>
            </a:r>
            <a:r>
              <a:rPr sz="2000" spc="-8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Lucida Sans"/>
                <a:cs typeface="Lucida Sans"/>
              </a:rPr>
              <a:t>Lucas</a:t>
            </a:r>
            <a:r>
              <a:rPr lang="en-US" sz="2000" spc="-10" dirty="0">
                <a:solidFill>
                  <a:srgbClr val="FFFFFF"/>
                </a:solidFill>
                <a:latin typeface="Lucida Sans"/>
                <a:cs typeface="Lucida Sans"/>
              </a:rPr>
              <a:t>     </a:t>
            </a:r>
            <a:r>
              <a:rPr lang="en-US" sz="2000" dirty="0">
                <a:solidFill>
                  <a:srgbClr val="FFFFFF"/>
                </a:solidFill>
                <a:latin typeface="Lucida Sans"/>
                <a:cs typeface="Lucida Sans"/>
              </a:rPr>
              <a:t>Email</a:t>
            </a:r>
            <a:r>
              <a:rPr lang="en-US" sz="2000" spc="-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lang="en-US" sz="2000" spc="-25" dirty="0">
                <a:solidFill>
                  <a:srgbClr val="FFFFFF"/>
                </a:solidFill>
                <a:latin typeface="Lucida Sans"/>
                <a:cs typeface="Lucida Sans"/>
              </a:rPr>
              <a:t>us:</a:t>
            </a:r>
            <a:endParaRPr lang="en-US" sz="2000" dirty="0">
              <a:latin typeface="Lucida Sans"/>
              <a:cs typeface="Lucida Sans"/>
            </a:endParaRPr>
          </a:p>
          <a:p>
            <a:pPr algn="ctr"/>
            <a:r>
              <a:rPr sz="2000" spc="-10" dirty="0">
                <a:solidFill>
                  <a:srgbClr val="FFFFFF"/>
                </a:solidFill>
                <a:latin typeface="Lucida Sans"/>
                <a:cs typeface="Lucida Sans"/>
                <a:hlinkClick r:id="rId2"/>
              </a:rPr>
              <a:t>Promptresearch@uconn.</a:t>
            </a:r>
            <a:r>
              <a:rPr sz="2000" u="sng" spc="-10" dirty="0">
                <a:solidFill>
                  <a:srgbClr val="FFFFFF"/>
                </a:solidFill>
                <a:latin typeface="Lucida Sans"/>
                <a:cs typeface="Lucida Sans"/>
                <a:hlinkClick r:id="rId2"/>
              </a:rPr>
              <a:t>e</a:t>
            </a:r>
            <a:r>
              <a:rPr lang="en-US" sz="2000" u="sng" spc="-10" dirty="0">
                <a:solidFill>
                  <a:srgbClr val="FFFFFF"/>
                </a:solidFill>
                <a:latin typeface="Lucida Sans"/>
                <a:cs typeface="Lucida Sans"/>
              </a:rPr>
              <a:t>du</a:t>
            </a:r>
            <a:endParaRPr sz="2000" u="sng" dirty="0">
              <a:latin typeface="Lucida Sans"/>
              <a:cs typeface="Lucida Sans"/>
            </a:endParaRPr>
          </a:p>
          <a:p>
            <a:pPr marR="788670" indent="-70485" algn="ctr">
              <a:spcBef>
                <a:spcPts val="260"/>
              </a:spcBef>
            </a:pPr>
            <a:r>
              <a:rPr sz="2000" spc="-110" dirty="0">
                <a:solidFill>
                  <a:srgbClr val="FFFFFF"/>
                </a:solidFill>
                <a:latin typeface="Lucida Sans"/>
                <a:cs typeface="Lucida Sans"/>
              </a:rPr>
              <a:t>Text</a:t>
            </a:r>
            <a:r>
              <a:rPr lang="en-US" sz="2000" spc="-110" dirty="0">
                <a:solidFill>
                  <a:srgbClr val="FFFFFF"/>
                </a:solidFill>
                <a:latin typeface="Lucida Sans"/>
                <a:cs typeface="Lucida Sans"/>
              </a:rPr>
              <a:t> /c</a:t>
            </a:r>
            <a:r>
              <a:rPr lang="en-US" sz="2000" spc="105" dirty="0">
                <a:solidFill>
                  <a:srgbClr val="FFFFFF"/>
                </a:solidFill>
                <a:latin typeface="Lucida Sans"/>
                <a:cs typeface="Lucida Sans"/>
              </a:rPr>
              <a:t>all</a:t>
            </a:r>
            <a:r>
              <a:rPr lang="en-US" sz="2000" spc="110" dirty="0">
                <a:solidFill>
                  <a:srgbClr val="FFFFFF"/>
                </a:solidFill>
                <a:latin typeface="Lucida Sans"/>
                <a:cs typeface="Lucida Sans"/>
              </a:rPr>
              <a:t>:</a:t>
            </a:r>
            <a:r>
              <a:rPr lang="en-US" sz="2000" spc="-13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</a:p>
          <a:p>
            <a:pPr marR="788670" indent="-70485" algn="ctr">
              <a:spcBef>
                <a:spcPts val="260"/>
              </a:spcBef>
            </a:pPr>
            <a:r>
              <a:rPr lang="en-US" sz="2000" dirty="0">
                <a:solidFill>
                  <a:srgbClr val="FFFFFF"/>
                </a:solidFill>
                <a:latin typeface="Lucida Sans"/>
                <a:cs typeface="Lucida Sans"/>
              </a:rPr>
              <a:t>860-</a:t>
            </a:r>
            <a:r>
              <a:rPr lang="en-US" sz="2000" spc="-110" dirty="0">
                <a:solidFill>
                  <a:srgbClr val="FFFFFF"/>
                </a:solidFill>
                <a:latin typeface="Lucida Sans"/>
                <a:cs typeface="Lucida Sans"/>
              </a:rPr>
              <a:t>207-</a:t>
            </a:r>
            <a:r>
              <a:rPr lang="en-US" sz="2000" spc="-70" dirty="0">
                <a:solidFill>
                  <a:srgbClr val="FFFFFF"/>
                </a:solidFill>
                <a:latin typeface="Lucida Sans"/>
                <a:cs typeface="Lucida Sans"/>
              </a:rPr>
              <a:t>6730</a:t>
            </a:r>
            <a:endParaRPr lang="en-US" sz="2000" dirty="0">
              <a:latin typeface="Lucida Sans"/>
              <a:cs typeface="Lucida Sans"/>
            </a:endParaRPr>
          </a:p>
          <a:p>
            <a:pPr marR="865505" algn="ctr">
              <a:spcBef>
                <a:spcPts val="690"/>
              </a:spcBef>
            </a:pPr>
            <a:r>
              <a:rPr sz="2000" spc="-95" dirty="0">
                <a:solidFill>
                  <a:srgbClr val="FFFFFF"/>
                </a:solidFill>
                <a:latin typeface="Lucida Sans"/>
                <a:cs typeface="Lucida Sans"/>
              </a:rPr>
              <a:t>Dr.</a:t>
            </a:r>
            <a:r>
              <a:rPr sz="2000" spc="-8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000" dirty="0">
                <a:solidFill>
                  <a:srgbClr val="FFFFFF"/>
                </a:solidFill>
                <a:latin typeface="Lucida Sans"/>
                <a:cs typeface="Lucida Sans"/>
              </a:rPr>
              <a:t>Ruth</a:t>
            </a:r>
            <a:r>
              <a:rPr sz="2000" spc="-8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Lucida Sans"/>
                <a:cs typeface="Lucida Sans"/>
              </a:rPr>
              <a:t>Lucas</a:t>
            </a:r>
            <a:endParaRPr lang="en-US" sz="2000" spc="-10" dirty="0">
              <a:solidFill>
                <a:srgbClr val="FFFFFF"/>
              </a:solidFill>
              <a:latin typeface="Lucida Sans"/>
              <a:cs typeface="Lucida Sans"/>
            </a:endParaRPr>
          </a:p>
          <a:p>
            <a:pPr marR="865505" algn="ctr">
              <a:spcBef>
                <a:spcPts val="690"/>
              </a:spcBef>
            </a:pPr>
            <a:r>
              <a:rPr sz="2000" spc="-1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000" dirty="0">
                <a:solidFill>
                  <a:srgbClr val="FFFFFF"/>
                </a:solidFill>
                <a:latin typeface="Lucida Sans"/>
                <a:cs typeface="Lucida Sans"/>
              </a:rPr>
              <a:t>Email</a:t>
            </a:r>
            <a:r>
              <a:rPr sz="2000" spc="-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Lucida Sans"/>
                <a:cs typeface="Lucida Sans"/>
              </a:rPr>
              <a:t>us:</a:t>
            </a:r>
            <a:endParaRPr sz="2000" dirty="0">
              <a:latin typeface="Lucida Sans"/>
              <a:cs typeface="Lucida Sans"/>
            </a:endParaRPr>
          </a:p>
          <a:p>
            <a:pPr algn="ctr"/>
            <a:r>
              <a:rPr sz="2000" spc="-10" dirty="0">
                <a:solidFill>
                  <a:srgbClr val="FFFFFF"/>
                </a:solidFill>
                <a:latin typeface="Lucida Sans"/>
                <a:cs typeface="Lucida Sans"/>
                <a:hlinkClick r:id="rId3"/>
              </a:rPr>
              <a:t>Promptresearch@uconn.</a:t>
            </a:r>
            <a:r>
              <a:rPr lang="en-US" sz="2000" spc="-10" dirty="0">
                <a:solidFill>
                  <a:srgbClr val="FFFFFF"/>
                </a:solidFill>
                <a:latin typeface="Lucida Sans"/>
                <a:cs typeface="Lucida Sans"/>
                <a:hlinkClick r:id="rId3"/>
              </a:rPr>
              <a:t>edu</a:t>
            </a:r>
            <a:endParaRPr sz="2000" dirty="0">
              <a:latin typeface="Lucida Sans"/>
              <a:cs typeface="Lucida Sans"/>
            </a:endParaRPr>
          </a:p>
          <a:p>
            <a:pPr marR="859155" indent="-70485" algn="ctr">
              <a:spcBef>
                <a:spcPts val="459"/>
              </a:spcBef>
            </a:pPr>
            <a:r>
              <a:rPr sz="2000" spc="-110" dirty="0">
                <a:solidFill>
                  <a:srgbClr val="FFFFFF"/>
                </a:solidFill>
                <a:latin typeface="Lucida Sans"/>
                <a:cs typeface="Lucida Sans"/>
              </a:rPr>
              <a:t>Text</a:t>
            </a:r>
            <a:r>
              <a:rPr lang="en-US" sz="2000" spc="-110" dirty="0">
                <a:solidFill>
                  <a:srgbClr val="FFFFFF"/>
                </a:solidFill>
                <a:latin typeface="Lucida Sans"/>
                <a:cs typeface="Lucida Sans"/>
              </a:rPr>
              <a:t>/</a:t>
            </a:r>
            <a:r>
              <a:rPr sz="2000" spc="105" dirty="0">
                <a:solidFill>
                  <a:srgbClr val="FFFFFF"/>
                </a:solidFill>
                <a:latin typeface="Lucida Sans"/>
                <a:cs typeface="Lucida Sans"/>
              </a:rPr>
              <a:t>call</a:t>
            </a:r>
            <a:r>
              <a:rPr sz="2000" spc="110" dirty="0">
                <a:solidFill>
                  <a:srgbClr val="FFFFFF"/>
                </a:solidFill>
                <a:latin typeface="Lucida Sans"/>
                <a:cs typeface="Lucida Sans"/>
              </a:rPr>
              <a:t>:</a:t>
            </a:r>
            <a:r>
              <a:rPr sz="2000" spc="-13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endParaRPr lang="en-US" sz="2000" spc="-135" dirty="0">
              <a:solidFill>
                <a:srgbClr val="FFFFFF"/>
              </a:solidFill>
              <a:latin typeface="Lucida Sans"/>
              <a:cs typeface="Lucida Sans"/>
            </a:endParaRPr>
          </a:p>
          <a:p>
            <a:pPr marR="859155" indent="-70485" algn="ctr">
              <a:spcBef>
                <a:spcPts val="459"/>
              </a:spcBef>
            </a:pPr>
            <a:r>
              <a:rPr sz="2000" dirty="0">
                <a:solidFill>
                  <a:srgbClr val="FFFFFF"/>
                </a:solidFill>
                <a:latin typeface="Lucida Sans"/>
                <a:cs typeface="Lucida Sans"/>
              </a:rPr>
              <a:t>860-</a:t>
            </a:r>
            <a:r>
              <a:rPr sz="2000" spc="-110" dirty="0">
                <a:solidFill>
                  <a:srgbClr val="FFFFFF"/>
                </a:solidFill>
                <a:latin typeface="Lucida Sans"/>
                <a:cs typeface="Lucida Sans"/>
              </a:rPr>
              <a:t>207-</a:t>
            </a:r>
            <a:r>
              <a:rPr sz="2000" spc="-70" dirty="0">
                <a:solidFill>
                  <a:srgbClr val="FFFFFF"/>
                </a:solidFill>
                <a:latin typeface="Lucida Sans"/>
                <a:cs typeface="Lucida Sans"/>
              </a:rPr>
              <a:t>6730</a:t>
            </a:r>
            <a:endParaRPr lang="en-US" sz="2000" spc="-70" dirty="0">
              <a:solidFill>
                <a:srgbClr val="FFFFFF"/>
              </a:solidFill>
              <a:latin typeface="Lucida Sans"/>
              <a:cs typeface="Lucida Sans"/>
            </a:endParaRPr>
          </a:p>
          <a:p>
            <a:pPr marR="859155" indent="-70485" algn="ctr">
              <a:spcBef>
                <a:spcPts val="459"/>
              </a:spcBef>
            </a:pPr>
            <a:endParaRPr sz="2000" dirty="0">
              <a:latin typeface="Lucida Sans"/>
              <a:cs typeface="Lucida Sans"/>
            </a:endParaRPr>
          </a:p>
          <a:p>
            <a:pPr marR="865505" algn="ctr">
              <a:spcBef>
                <a:spcPts val="2255"/>
              </a:spcBef>
            </a:pPr>
            <a:r>
              <a:rPr sz="2000" spc="-95" dirty="0">
                <a:solidFill>
                  <a:srgbClr val="FFFFFF"/>
                </a:solidFill>
                <a:latin typeface="Lucida Sans"/>
                <a:cs typeface="Lucida Sans"/>
              </a:rPr>
              <a:t>Dr.</a:t>
            </a:r>
            <a:r>
              <a:rPr sz="2000" spc="-8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000" dirty="0">
                <a:solidFill>
                  <a:srgbClr val="FFFFFF"/>
                </a:solidFill>
                <a:latin typeface="Lucida Sans"/>
                <a:cs typeface="Lucida Sans"/>
              </a:rPr>
              <a:t>Ruth</a:t>
            </a:r>
            <a:r>
              <a:rPr sz="2000" spc="-8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000" spc="-10">
                <a:solidFill>
                  <a:srgbClr val="FFFFFF"/>
                </a:solidFill>
                <a:latin typeface="Lucida Sans"/>
                <a:cs typeface="Lucida Sans"/>
              </a:rPr>
              <a:t>Lucas</a:t>
            </a:r>
            <a:r>
              <a:rPr lang="en-US" sz="2000" spc="-10">
                <a:solidFill>
                  <a:srgbClr val="FFFFFF"/>
                </a:solidFill>
                <a:latin typeface="Lucida Sans"/>
                <a:cs typeface="Lucida Sans"/>
              </a:rPr>
              <a:t>        </a:t>
            </a:r>
            <a:r>
              <a:rPr sz="2000" spc="-1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000" dirty="0">
                <a:solidFill>
                  <a:srgbClr val="FFFFFF"/>
                </a:solidFill>
                <a:latin typeface="Lucida Sans"/>
                <a:cs typeface="Lucida Sans"/>
              </a:rPr>
              <a:t>Email</a:t>
            </a:r>
            <a:r>
              <a:rPr sz="2000" spc="-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Lucida Sans"/>
                <a:cs typeface="Lucida Sans"/>
              </a:rPr>
              <a:t>us:</a:t>
            </a:r>
            <a:r>
              <a:rPr lang="en-US" sz="2000" spc="-25" dirty="0">
                <a:solidFill>
                  <a:srgbClr val="FFFFFF"/>
                </a:solidFill>
                <a:latin typeface="Lucida Sans"/>
                <a:cs typeface="Lucida Sans"/>
              </a:rPr>
              <a:t>   </a:t>
            </a:r>
            <a:endParaRPr sz="2000" dirty="0">
              <a:latin typeface="Lucida Sans"/>
              <a:cs typeface="Lucida Sans"/>
            </a:endParaRPr>
          </a:p>
          <a:p>
            <a:pPr marR="62865" algn="ctr"/>
            <a:r>
              <a:rPr sz="2000" spc="-10" dirty="0">
                <a:solidFill>
                  <a:srgbClr val="FFFFFF"/>
                </a:solidFill>
                <a:latin typeface="Lucida Sans"/>
                <a:cs typeface="Lucida Sans"/>
                <a:hlinkClick r:id="rId3"/>
              </a:rPr>
              <a:t>Promptresearch@uconn.</a:t>
            </a:r>
            <a:r>
              <a:rPr lang="en-US" sz="2000" spc="-10" dirty="0">
                <a:solidFill>
                  <a:srgbClr val="FFFFFF"/>
                </a:solidFill>
                <a:latin typeface="Lucida Sans"/>
                <a:cs typeface="Lucida Sans"/>
                <a:hlinkClick r:id="rId3"/>
              </a:rPr>
              <a:t>edu</a:t>
            </a:r>
            <a:endParaRPr sz="2000" dirty="0">
              <a:latin typeface="Lucida Sans"/>
              <a:cs typeface="Lucida Sans"/>
            </a:endParaRPr>
          </a:p>
          <a:p>
            <a:pPr marR="859155" indent="-70485" algn="ctr">
              <a:spcBef>
                <a:spcPts val="1375"/>
              </a:spcBef>
            </a:pPr>
            <a:r>
              <a:rPr sz="2000" spc="-110" dirty="0">
                <a:solidFill>
                  <a:srgbClr val="FFFFFF"/>
                </a:solidFill>
                <a:latin typeface="Lucida Sans"/>
                <a:cs typeface="Lucida Sans"/>
              </a:rPr>
              <a:t>Text</a:t>
            </a:r>
            <a:r>
              <a:rPr lang="en-US" sz="2000" spc="-110" dirty="0">
                <a:solidFill>
                  <a:srgbClr val="FFFFFF"/>
                </a:solidFill>
                <a:latin typeface="Lucida Sans"/>
                <a:cs typeface="Lucida Sans"/>
              </a:rPr>
              <a:t>/</a:t>
            </a:r>
            <a:r>
              <a:rPr sz="2000" spc="105" dirty="0">
                <a:solidFill>
                  <a:srgbClr val="FFFFFF"/>
                </a:solidFill>
                <a:latin typeface="Lucida Sans"/>
                <a:cs typeface="Lucida Sans"/>
              </a:rPr>
              <a:t>call</a:t>
            </a:r>
            <a:r>
              <a:rPr sz="2000" spc="110" dirty="0">
                <a:solidFill>
                  <a:srgbClr val="FFFFFF"/>
                </a:solidFill>
                <a:latin typeface="Lucida Sans"/>
                <a:cs typeface="Lucida Sans"/>
              </a:rPr>
              <a:t>:</a:t>
            </a:r>
            <a:endParaRPr lang="en-US" sz="2000" spc="110" dirty="0">
              <a:solidFill>
                <a:srgbClr val="FFFFFF"/>
              </a:solidFill>
              <a:latin typeface="Lucida Sans"/>
              <a:cs typeface="Lucida Sans"/>
            </a:endParaRPr>
          </a:p>
          <a:p>
            <a:pPr marR="859155" indent="-70485" algn="ctr">
              <a:spcBef>
                <a:spcPts val="1375"/>
              </a:spcBef>
            </a:pPr>
            <a:r>
              <a:rPr sz="2000" spc="-13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000" dirty="0">
                <a:solidFill>
                  <a:srgbClr val="FFFFFF"/>
                </a:solidFill>
                <a:latin typeface="Lucida Sans"/>
                <a:cs typeface="Lucida Sans"/>
              </a:rPr>
              <a:t>860-</a:t>
            </a:r>
            <a:r>
              <a:rPr sz="2000" spc="-110" dirty="0">
                <a:solidFill>
                  <a:srgbClr val="FFFFFF"/>
                </a:solidFill>
                <a:latin typeface="Lucida Sans"/>
                <a:cs typeface="Lucida Sans"/>
              </a:rPr>
              <a:t>207-</a:t>
            </a:r>
            <a:r>
              <a:rPr sz="2000" spc="-70" dirty="0">
                <a:solidFill>
                  <a:srgbClr val="FFFFFF"/>
                </a:solidFill>
                <a:latin typeface="Lucida Sans"/>
                <a:cs typeface="Lucida Sans"/>
              </a:rPr>
              <a:t>6730</a:t>
            </a:r>
            <a:endParaRPr sz="2000" dirty="0">
              <a:latin typeface="Lucida Sans"/>
              <a:cs typeface="Lucida Sans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34884" y="6816977"/>
            <a:ext cx="133350" cy="13334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34884" y="7350377"/>
            <a:ext cx="133350" cy="13334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34884" y="7883777"/>
            <a:ext cx="133350" cy="13334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34884" y="8950577"/>
            <a:ext cx="133350" cy="13334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34884" y="10017377"/>
            <a:ext cx="133350" cy="13334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5517384" y="6012350"/>
            <a:ext cx="4311015" cy="429260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2950" spc="-204" dirty="0">
                <a:solidFill>
                  <a:srgbClr val="FFFFFF"/>
                </a:solidFill>
                <a:latin typeface="Arial Black"/>
                <a:cs typeface="Arial Black"/>
              </a:rPr>
              <a:t>Are</a:t>
            </a:r>
            <a:r>
              <a:rPr sz="2950" spc="-27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950" spc="-240" dirty="0">
                <a:solidFill>
                  <a:srgbClr val="FFFFFF"/>
                </a:solidFill>
                <a:latin typeface="Arial Black"/>
                <a:cs typeface="Arial Black"/>
              </a:rPr>
              <a:t>You</a:t>
            </a:r>
            <a:r>
              <a:rPr sz="2950" spc="-27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950" spc="-85" dirty="0">
                <a:solidFill>
                  <a:srgbClr val="FFFFFF"/>
                </a:solidFill>
                <a:latin typeface="Arial Black"/>
                <a:cs typeface="Arial Black"/>
              </a:rPr>
              <a:t>Eligible?</a:t>
            </a:r>
            <a:endParaRPr sz="2950">
              <a:latin typeface="Arial Black"/>
              <a:cs typeface="Arial Black"/>
            </a:endParaRPr>
          </a:p>
          <a:p>
            <a:pPr marL="648335">
              <a:lnSpc>
                <a:spcPct val="100000"/>
              </a:lnSpc>
              <a:spcBef>
                <a:spcPts val="660"/>
              </a:spcBef>
            </a:pPr>
            <a:r>
              <a:rPr sz="2950" spc="-35" dirty="0">
                <a:solidFill>
                  <a:srgbClr val="FFFFFF"/>
                </a:solidFill>
                <a:latin typeface="Lucida Sans"/>
                <a:cs typeface="Lucida Sans"/>
              </a:rPr>
              <a:t>16–</a:t>
            </a:r>
            <a:r>
              <a:rPr sz="2950" spc="-120" dirty="0">
                <a:solidFill>
                  <a:srgbClr val="FFFFFF"/>
                </a:solidFill>
                <a:latin typeface="Lucida Sans"/>
                <a:cs typeface="Lucida Sans"/>
              </a:rPr>
              <a:t>45</a:t>
            </a:r>
            <a:r>
              <a:rPr sz="2950" spc="-13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950" dirty="0">
                <a:solidFill>
                  <a:srgbClr val="FFFFFF"/>
                </a:solidFill>
                <a:latin typeface="Lucida Sans"/>
                <a:cs typeface="Lucida Sans"/>
              </a:rPr>
              <a:t>years</a:t>
            </a:r>
            <a:r>
              <a:rPr sz="2950" spc="-13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950" spc="-25" dirty="0">
                <a:solidFill>
                  <a:srgbClr val="FFFFFF"/>
                </a:solidFill>
                <a:latin typeface="Lucida Sans"/>
                <a:cs typeface="Lucida Sans"/>
              </a:rPr>
              <a:t>old</a:t>
            </a:r>
            <a:endParaRPr sz="2950">
              <a:latin typeface="Lucida Sans"/>
              <a:cs typeface="Lucida Sans"/>
            </a:endParaRPr>
          </a:p>
          <a:p>
            <a:pPr marL="648335" marR="5080">
              <a:lnSpc>
                <a:spcPct val="118600"/>
              </a:lnSpc>
            </a:pPr>
            <a:r>
              <a:rPr sz="2950" spc="-280" dirty="0">
                <a:solidFill>
                  <a:srgbClr val="FFFFFF"/>
                </a:solidFill>
                <a:latin typeface="Lucida Sans"/>
                <a:cs typeface="Lucida Sans"/>
              </a:rPr>
              <a:t>≤</a:t>
            </a:r>
            <a:r>
              <a:rPr sz="2950" spc="-204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950" spc="-185" dirty="0">
                <a:solidFill>
                  <a:srgbClr val="FFFFFF"/>
                </a:solidFill>
                <a:latin typeface="Lucida Sans"/>
                <a:cs typeface="Lucida Sans"/>
              </a:rPr>
              <a:t>28</a:t>
            </a:r>
            <a:r>
              <a:rPr sz="2950" spc="-204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950" spc="-45" dirty="0">
                <a:solidFill>
                  <a:srgbClr val="FFFFFF"/>
                </a:solidFill>
                <a:latin typeface="Lucida Sans"/>
                <a:cs typeface="Lucida Sans"/>
              </a:rPr>
              <a:t>weeks</a:t>
            </a:r>
            <a:r>
              <a:rPr sz="2950" spc="-204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950" spc="-10" dirty="0">
                <a:solidFill>
                  <a:srgbClr val="FFFFFF"/>
                </a:solidFill>
                <a:latin typeface="Lucida Sans"/>
                <a:cs typeface="Lucida Sans"/>
              </a:rPr>
              <a:t>pregnant </a:t>
            </a:r>
            <a:r>
              <a:rPr sz="2950" dirty="0">
                <a:solidFill>
                  <a:srgbClr val="FFFFFF"/>
                </a:solidFill>
                <a:latin typeface="Lucida Sans"/>
                <a:cs typeface="Lucida Sans"/>
              </a:rPr>
              <a:t>Planning</a:t>
            </a:r>
            <a:r>
              <a:rPr sz="2950" spc="-22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950" spc="-25" dirty="0">
                <a:solidFill>
                  <a:srgbClr val="FFFFFF"/>
                </a:solidFill>
                <a:latin typeface="Lucida Sans"/>
                <a:cs typeface="Lucida Sans"/>
              </a:rPr>
              <a:t>to </a:t>
            </a:r>
            <a:r>
              <a:rPr sz="2950" spc="-10" dirty="0">
                <a:solidFill>
                  <a:srgbClr val="FFFFFF"/>
                </a:solidFill>
                <a:latin typeface="Lucida Sans"/>
                <a:cs typeface="Lucida Sans"/>
              </a:rPr>
              <a:t>breastfeed</a:t>
            </a:r>
            <a:endParaRPr sz="2950">
              <a:latin typeface="Lucida Sans"/>
              <a:cs typeface="Lucida Sans"/>
            </a:endParaRPr>
          </a:p>
          <a:p>
            <a:pPr marL="648335" marR="880110">
              <a:lnSpc>
                <a:spcPct val="118600"/>
              </a:lnSpc>
            </a:pPr>
            <a:r>
              <a:rPr sz="2950" dirty="0">
                <a:solidFill>
                  <a:srgbClr val="FFFFFF"/>
                </a:solidFill>
                <a:latin typeface="Lucida Sans"/>
                <a:cs typeface="Lucida Sans"/>
              </a:rPr>
              <a:t>Read</a:t>
            </a:r>
            <a:r>
              <a:rPr sz="2950" spc="-13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950" spc="-30" dirty="0">
                <a:solidFill>
                  <a:srgbClr val="FFFFFF"/>
                </a:solidFill>
                <a:latin typeface="Lucida Sans"/>
                <a:cs typeface="Lucida Sans"/>
              </a:rPr>
              <a:t>English</a:t>
            </a:r>
            <a:r>
              <a:rPr sz="2950" spc="-13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950" spc="-25" dirty="0">
                <a:solidFill>
                  <a:srgbClr val="FFFFFF"/>
                </a:solidFill>
                <a:latin typeface="Lucida Sans"/>
                <a:cs typeface="Lucida Sans"/>
              </a:rPr>
              <a:t>or </a:t>
            </a:r>
            <a:r>
              <a:rPr sz="2950" spc="-10" dirty="0">
                <a:solidFill>
                  <a:srgbClr val="FFFFFF"/>
                </a:solidFill>
                <a:latin typeface="Lucida Sans"/>
                <a:cs typeface="Lucida Sans"/>
              </a:rPr>
              <a:t>Spanish</a:t>
            </a:r>
            <a:endParaRPr sz="2950">
              <a:latin typeface="Lucida Sans"/>
              <a:cs typeface="Lucida Sans"/>
            </a:endParaRPr>
          </a:p>
          <a:p>
            <a:pPr marL="648335">
              <a:lnSpc>
                <a:spcPct val="100000"/>
              </a:lnSpc>
              <a:spcBef>
                <a:spcPts val="660"/>
              </a:spcBef>
            </a:pPr>
            <a:r>
              <a:rPr sz="2950" dirty="0">
                <a:solidFill>
                  <a:srgbClr val="FFFFFF"/>
                </a:solidFill>
                <a:latin typeface="Lucida Sans"/>
                <a:cs typeface="Lucida Sans"/>
              </a:rPr>
              <a:t>Access</a:t>
            </a:r>
            <a:r>
              <a:rPr sz="2950" spc="-114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950" dirty="0">
                <a:solidFill>
                  <a:srgbClr val="FFFFFF"/>
                </a:solidFill>
                <a:latin typeface="Lucida Sans"/>
                <a:cs typeface="Lucida Sans"/>
              </a:rPr>
              <a:t>to</a:t>
            </a:r>
            <a:r>
              <a:rPr sz="2950" spc="-11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950" spc="-10" dirty="0">
                <a:solidFill>
                  <a:srgbClr val="FFFFFF"/>
                </a:solidFill>
                <a:latin typeface="Lucida Sans"/>
                <a:cs typeface="Lucida Sans"/>
              </a:rPr>
              <a:t>internet</a:t>
            </a:r>
            <a:endParaRPr sz="2950">
              <a:latin typeface="Lucida Sans"/>
              <a:cs typeface="Lucida Sans"/>
            </a:endParaRP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3745" y="7332034"/>
            <a:ext cx="123824" cy="12382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3745" y="7855909"/>
            <a:ext cx="123824" cy="12382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3745" y="8903659"/>
            <a:ext cx="123824" cy="123824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3745" y="9427534"/>
            <a:ext cx="123824" cy="123824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196720" y="6002351"/>
            <a:ext cx="5040630" cy="3692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96950">
              <a:lnSpc>
                <a:spcPct val="118500"/>
              </a:lnSpc>
              <a:spcBef>
                <a:spcPts val="100"/>
              </a:spcBef>
            </a:pPr>
            <a:r>
              <a:rPr sz="2900" spc="-254" dirty="0">
                <a:solidFill>
                  <a:srgbClr val="FFFFFF"/>
                </a:solidFill>
                <a:latin typeface="Arial Black"/>
                <a:cs typeface="Arial Black"/>
              </a:rPr>
              <a:t>This</a:t>
            </a:r>
            <a:r>
              <a:rPr sz="2900" spc="-22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900" dirty="0">
                <a:solidFill>
                  <a:srgbClr val="FFFFFF"/>
                </a:solidFill>
                <a:latin typeface="Arial Black"/>
                <a:cs typeface="Arial Black"/>
              </a:rPr>
              <a:t>9-</a:t>
            </a:r>
            <a:r>
              <a:rPr sz="2900" spc="-140" dirty="0">
                <a:solidFill>
                  <a:srgbClr val="FFFFFF"/>
                </a:solidFill>
                <a:latin typeface="Arial Black"/>
                <a:cs typeface="Arial Black"/>
              </a:rPr>
              <a:t>month</a:t>
            </a:r>
            <a:r>
              <a:rPr sz="2900" spc="-22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900" spc="-155" dirty="0">
                <a:solidFill>
                  <a:srgbClr val="FFFFFF"/>
                </a:solidFill>
                <a:latin typeface="Arial Black"/>
                <a:cs typeface="Arial Black"/>
              </a:rPr>
              <a:t>program </a:t>
            </a:r>
            <a:r>
              <a:rPr sz="2900" spc="-80" dirty="0">
                <a:solidFill>
                  <a:srgbClr val="FFFFFF"/>
                </a:solidFill>
                <a:latin typeface="Arial Black"/>
                <a:cs typeface="Arial Black"/>
              </a:rPr>
              <a:t>includes:</a:t>
            </a:r>
            <a:endParaRPr sz="2900">
              <a:latin typeface="Arial Black"/>
              <a:cs typeface="Arial Black"/>
            </a:endParaRPr>
          </a:p>
          <a:p>
            <a:pPr marL="638810" marR="360680">
              <a:lnSpc>
                <a:spcPct val="118500"/>
              </a:lnSpc>
            </a:pPr>
            <a:r>
              <a:rPr sz="2900" spc="-20" dirty="0">
                <a:solidFill>
                  <a:srgbClr val="FFFFFF"/>
                </a:solidFill>
                <a:latin typeface="Lucida Sans"/>
                <a:cs typeface="Lucida Sans"/>
              </a:rPr>
              <a:t>Online</a:t>
            </a:r>
            <a:r>
              <a:rPr sz="2900" spc="-16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Lucida Sans"/>
                <a:cs typeface="Lucida Sans"/>
              </a:rPr>
              <a:t>questionnaires </a:t>
            </a:r>
            <a:r>
              <a:rPr sz="2900" dirty="0">
                <a:solidFill>
                  <a:srgbClr val="FFFFFF"/>
                </a:solidFill>
                <a:latin typeface="Lucida Sans"/>
                <a:cs typeface="Lucida Sans"/>
              </a:rPr>
              <a:t>Video</a:t>
            </a:r>
            <a:r>
              <a:rPr sz="2900" spc="-18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Lucida Sans"/>
                <a:cs typeface="Lucida Sans"/>
              </a:rPr>
              <a:t>modules</a:t>
            </a:r>
            <a:r>
              <a:rPr sz="2900" spc="-18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900" dirty="0">
                <a:solidFill>
                  <a:srgbClr val="FFFFFF"/>
                </a:solidFill>
                <a:latin typeface="Lucida Sans"/>
                <a:cs typeface="Lucida Sans"/>
              </a:rPr>
              <a:t>via</a:t>
            </a:r>
            <a:r>
              <a:rPr sz="2900" spc="-18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900" spc="-20" dirty="0">
                <a:solidFill>
                  <a:srgbClr val="FFFFFF"/>
                </a:solidFill>
                <a:latin typeface="Lucida Sans"/>
                <a:cs typeface="Lucida Sans"/>
              </a:rPr>
              <a:t>text </a:t>
            </a:r>
            <a:r>
              <a:rPr sz="2900" spc="-10" dirty="0">
                <a:solidFill>
                  <a:srgbClr val="FFFFFF"/>
                </a:solidFill>
                <a:latin typeface="Lucida Sans"/>
                <a:cs typeface="Lucida Sans"/>
              </a:rPr>
              <a:t>messages</a:t>
            </a:r>
            <a:endParaRPr sz="2900">
              <a:latin typeface="Lucida Sans"/>
              <a:cs typeface="Lucida Sans"/>
            </a:endParaRPr>
          </a:p>
          <a:p>
            <a:pPr marL="638810">
              <a:lnSpc>
                <a:spcPct val="100000"/>
              </a:lnSpc>
              <a:spcBef>
                <a:spcPts val="645"/>
              </a:spcBef>
            </a:pPr>
            <a:r>
              <a:rPr sz="2900" spc="-10" dirty="0">
                <a:solidFill>
                  <a:srgbClr val="FFFFFF"/>
                </a:solidFill>
                <a:latin typeface="Lucida Sans"/>
                <a:cs typeface="Lucida Sans"/>
              </a:rPr>
              <a:t>Interviews</a:t>
            </a:r>
            <a:endParaRPr sz="2900">
              <a:latin typeface="Lucida Sans"/>
              <a:cs typeface="Lucida Sans"/>
            </a:endParaRPr>
          </a:p>
          <a:p>
            <a:pPr marL="638810">
              <a:lnSpc>
                <a:spcPct val="100000"/>
              </a:lnSpc>
              <a:spcBef>
                <a:spcPts val="645"/>
              </a:spcBef>
            </a:pPr>
            <a:r>
              <a:rPr sz="2900" dirty="0">
                <a:solidFill>
                  <a:srgbClr val="FFFFFF"/>
                </a:solidFill>
                <a:latin typeface="Lucida Sans"/>
                <a:cs typeface="Lucida Sans"/>
              </a:rPr>
              <a:t>Optional</a:t>
            </a:r>
            <a:r>
              <a:rPr sz="2900" spc="-5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900" dirty="0">
                <a:solidFill>
                  <a:srgbClr val="FFFFFF"/>
                </a:solidFill>
                <a:latin typeface="Lucida Sans"/>
                <a:cs typeface="Lucida Sans"/>
              </a:rPr>
              <a:t>Sensory</a:t>
            </a:r>
            <a:r>
              <a:rPr sz="2900" spc="-5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Lucida Sans"/>
                <a:cs typeface="Lucida Sans"/>
              </a:rPr>
              <a:t>testing</a:t>
            </a:r>
            <a:endParaRPr sz="290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172</Words>
  <Application>Microsoft Office PowerPoint</Application>
  <PresentationFormat>Custom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 Black</vt:lpstr>
      <vt:lpstr>Calibri</vt:lpstr>
      <vt:lpstr>Lucida Sans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Volunteers needed: (Your Story)</dc:title>
  <dc:creator>Tarah Cena</dc:creator>
  <cp:keywords>DAG2c48ke-s,BAGutEJJwkA,0</cp:keywords>
  <cp:lastModifiedBy>Lucas, Ruth</cp:lastModifiedBy>
  <cp:revision>1</cp:revision>
  <dcterms:created xsi:type="dcterms:W3CDTF">2026-08-03T21:44:23Z</dcterms:created>
  <dcterms:modified xsi:type="dcterms:W3CDTF">2026-08-03T21:54:12Z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2025-10-27T00:00:00Z</vt:filetime>
  </property>
  <property fmtid="{D5CDD505-2E9C-101B-9397-08002B2CF9AE}" pid="3" name="Creator">
    <vt:lpwstr>Canva</vt:lpwstr>
  </property>
  <property fmtid="{D5CDD505-2E9C-101B-9397-08002B2CF9AE}" pid="4" name="LastSaved">
    <vt:filetime>2026-08-03T00:00:00Z</vt:filetime>
  </property>
  <property fmtid="{D5CDD505-2E9C-101B-9397-08002B2CF9AE}" pid="5" name="Producer">
    <vt:lpwstr>Canva</vt:lpwstr>
  </property>
</Properties>
</file>